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sldIdLst>
    <p:sldId id="262" r:id="rId5"/>
    <p:sldId id="284" r:id="rId6"/>
    <p:sldId id="294" r:id="rId7"/>
    <p:sldId id="295" r:id="rId8"/>
    <p:sldId id="296" r:id="rId9"/>
    <p:sldId id="297" r:id="rId10"/>
    <p:sldId id="298" r:id="rId11"/>
    <p:sldId id="299" r:id="rId12"/>
    <p:sldId id="300" r:id="rId13"/>
    <p:sldId id="301" r:id="rId14"/>
    <p:sldId id="276" r:id="rId15"/>
    <p:sldId id="302" r:id="rId16"/>
    <p:sldId id="303" r:id="rId17"/>
    <p:sldId id="305" r:id="rId18"/>
    <p:sldId id="307" r:id="rId19"/>
    <p:sldId id="308" r:id="rId20"/>
    <p:sldId id="807" r:id="rId21"/>
    <p:sldId id="808" r:id="rId22"/>
    <p:sldId id="809" r:id="rId23"/>
    <p:sldId id="306" r:id="rId24"/>
    <p:sldId id="810" r:id="rId25"/>
    <p:sldId id="286" r:id="rId26"/>
    <p:sldId id="293" r:id="rId27"/>
    <p:sldId id="304" r:id="rId28"/>
    <p:sldId id="811" r:id="rId29"/>
    <p:sldId id="285" r:id="rId30"/>
    <p:sldId id="287" r:id="rId31"/>
    <p:sldId id="288" r:id="rId32"/>
    <p:sldId id="806" r:id="rId33"/>
    <p:sldId id="812" r:id="rId34"/>
    <p:sldId id="290" r:id="rId35"/>
    <p:sldId id="813" r:id="rId36"/>
    <p:sldId id="292" r:id="rId37"/>
    <p:sldId id="814" r:id="rId38"/>
    <p:sldId id="815" r:id="rId39"/>
    <p:sldId id="816" r:id="rId40"/>
    <p:sldId id="817" r:id="rId41"/>
    <p:sldId id="32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0753"/>
    <a:srgbClr val="FF0000"/>
    <a:srgbClr val="348590"/>
    <a:srgbClr val="3E9FAC"/>
    <a:srgbClr val="00827F"/>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65" autoAdjust="0"/>
    <p:restoredTop sz="94626" autoAdjust="0"/>
  </p:normalViewPr>
  <p:slideViewPr>
    <p:cSldViewPr snapToGrid="0">
      <p:cViewPr varScale="1">
        <p:scale>
          <a:sx n="107" d="100"/>
          <a:sy n="107" d="100"/>
        </p:scale>
        <p:origin x="93" y="408"/>
      </p:cViewPr>
      <p:guideLst/>
    </p:cSldViewPr>
  </p:slideViewPr>
  <p:notesTextViewPr>
    <p:cViewPr>
      <p:scale>
        <a:sx n="1" d="1"/>
        <a:sy n="1" d="1"/>
      </p:scale>
      <p:origin x="0" y="0"/>
    </p:cViewPr>
  </p:notesTextViewPr>
  <p:sorterViewPr>
    <p:cViewPr>
      <p:scale>
        <a:sx n="1" d="1"/>
        <a:sy n="1" d="1"/>
      </p:scale>
      <p:origin x="0" y="-808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3CD337-4935-4280-AF3D-9DF1B959CFF1}" type="datetimeFigureOut">
              <a:rPr lang="en-US" smtClean="0"/>
              <a:t>7/1/2021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35C6B0-AE42-48B7-B3A1-3689C026C46C}" type="slidenum">
              <a:rPr lang="en-US" smtClean="0"/>
              <a:t>‹#›</a:t>
            </a:fld>
            <a:endParaRPr lang="en-US"/>
          </a:p>
        </p:txBody>
      </p:sp>
    </p:spTree>
    <p:extLst>
      <p:ext uri="{BB962C8B-B14F-4D97-AF65-F5344CB8AC3E}">
        <p14:creationId xmlns:p14="http://schemas.microsoft.com/office/powerpoint/2010/main" val="1715662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35C6B0-AE42-48B7-B3A1-3689C026C46C}" type="slidenum">
              <a:rPr lang="en-US" smtClean="0"/>
              <a:t>1</a:t>
            </a:fld>
            <a:endParaRPr lang="en-US"/>
          </a:p>
        </p:txBody>
      </p:sp>
    </p:spTree>
    <p:extLst>
      <p:ext uri="{BB962C8B-B14F-4D97-AF65-F5344CB8AC3E}">
        <p14:creationId xmlns:p14="http://schemas.microsoft.com/office/powerpoint/2010/main" val="2624036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Stephanie</a:t>
            </a:r>
          </a:p>
        </p:txBody>
      </p:sp>
      <p:sp>
        <p:nvSpPr>
          <p:cNvPr id="4" name="Slide Number Placeholder 3"/>
          <p:cNvSpPr>
            <a:spLocks noGrp="1"/>
          </p:cNvSpPr>
          <p:nvPr>
            <p:ph type="sldNum" sz="quarter" idx="5"/>
          </p:nvPr>
        </p:nvSpPr>
        <p:spPr/>
        <p:txBody>
          <a:bodyPr/>
          <a:lstStyle/>
          <a:p>
            <a:fld id="{3CA01E03-0443-44EA-BB5E-D8F0DAC039D4}" type="slidenum">
              <a:rPr lang="en-US" smtClean="0"/>
              <a:t>11</a:t>
            </a:fld>
            <a:endParaRPr lang="en-US"/>
          </a:p>
        </p:txBody>
      </p:sp>
    </p:spTree>
    <p:extLst>
      <p:ext uri="{BB962C8B-B14F-4D97-AF65-F5344CB8AC3E}">
        <p14:creationId xmlns:p14="http://schemas.microsoft.com/office/powerpoint/2010/main" val="2095871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Stephanie</a:t>
            </a:r>
          </a:p>
        </p:txBody>
      </p:sp>
      <p:sp>
        <p:nvSpPr>
          <p:cNvPr id="4" name="Slide Number Placeholder 3"/>
          <p:cNvSpPr>
            <a:spLocks noGrp="1"/>
          </p:cNvSpPr>
          <p:nvPr>
            <p:ph type="sldNum" sz="quarter" idx="5"/>
          </p:nvPr>
        </p:nvSpPr>
        <p:spPr/>
        <p:txBody>
          <a:bodyPr/>
          <a:lstStyle/>
          <a:p>
            <a:fld id="{3CA01E03-0443-44EA-BB5E-D8F0DAC039D4}" type="slidenum">
              <a:rPr lang="en-US" smtClean="0"/>
              <a:t>12</a:t>
            </a:fld>
            <a:endParaRPr lang="en-US"/>
          </a:p>
        </p:txBody>
      </p:sp>
    </p:spTree>
    <p:extLst>
      <p:ext uri="{BB962C8B-B14F-4D97-AF65-F5344CB8AC3E}">
        <p14:creationId xmlns:p14="http://schemas.microsoft.com/office/powerpoint/2010/main" val="1190358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Stephanie</a:t>
            </a:r>
          </a:p>
        </p:txBody>
      </p:sp>
      <p:sp>
        <p:nvSpPr>
          <p:cNvPr id="4" name="Slide Number Placeholder 3"/>
          <p:cNvSpPr>
            <a:spLocks noGrp="1"/>
          </p:cNvSpPr>
          <p:nvPr>
            <p:ph type="sldNum" sz="quarter" idx="5"/>
          </p:nvPr>
        </p:nvSpPr>
        <p:spPr/>
        <p:txBody>
          <a:bodyPr/>
          <a:lstStyle/>
          <a:p>
            <a:fld id="{3CA01E03-0443-44EA-BB5E-D8F0DAC039D4}" type="slidenum">
              <a:rPr lang="en-US" smtClean="0"/>
              <a:t>13</a:t>
            </a:fld>
            <a:endParaRPr lang="en-US"/>
          </a:p>
        </p:txBody>
      </p:sp>
    </p:spTree>
    <p:extLst>
      <p:ext uri="{BB962C8B-B14F-4D97-AF65-F5344CB8AC3E}">
        <p14:creationId xmlns:p14="http://schemas.microsoft.com/office/powerpoint/2010/main" val="3889616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Stephanie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A01E03-0443-44EA-BB5E-D8F0DAC039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22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Stephanie</a:t>
            </a:r>
          </a:p>
        </p:txBody>
      </p:sp>
      <p:sp>
        <p:nvSpPr>
          <p:cNvPr id="4" name="Slide Number Placeholder 3"/>
          <p:cNvSpPr>
            <a:spLocks noGrp="1"/>
          </p:cNvSpPr>
          <p:nvPr>
            <p:ph type="sldNum" sz="quarter" idx="5"/>
          </p:nvPr>
        </p:nvSpPr>
        <p:spPr/>
        <p:txBody>
          <a:bodyPr/>
          <a:lstStyle/>
          <a:p>
            <a:fld id="{3CA01E03-0443-44EA-BB5E-D8F0DAC039D4}" type="slidenum">
              <a:rPr lang="en-US" smtClean="0"/>
              <a:t>16</a:t>
            </a:fld>
            <a:endParaRPr lang="en-US"/>
          </a:p>
        </p:txBody>
      </p:sp>
    </p:spTree>
    <p:extLst>
      <p:ext uri="{BB962C8B-B14F-4D97-AF65-F5344CB8AC3E}">
        <p14:creationId xmlns:p14="http://schemas.microsoft.com/office/powerpoint/2010/main" val="4276801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Deja – discussed sensory room and cart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A01E03-0443-44EA-BB5E-D8F0DAC039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0295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Deja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A01E03-0443-44EA-BB5E-D8F0DAC039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367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Deja</a:t>
            </a:r>
          </a:p>
        </p:txBody>
      </p:sp>
      <p:sp>
        <p:nvSpPr>
          <p:cNvPr id="4" name="Slide Number Placeholder 3"/>
          <p:cNvSpPr>
            <a:spLocks noGrp="1"/>
          </p:cNvSpPr>
          <p:nvPr>
            <p:ph type="sldNum" sz="quarter" idx="5"/>
          </p:nvPr>
        </p:nvSpPr>
        <p:spPr/>
        <p:txBody>
          <a:bodyPr/>
          <a:lstStyle/>
          <a:p>
            <a:fld id="{3CA01E03-0443-44EA-BB5E-D8F0DAC039D4}" type="slidenum">
              <a:rPr lang="en-US" smtClean="0"/>
              <a:t>19</a:t>
            </a:fld>
            <a:endParaRPr lang="en-US"/>
          </a:p>
        </p:txBody>
      </p:sp>
    </p:spTree>
    <p:extLst>
      <p:ext uri="{BB962C8B-B14F-4D97-AF65-F5344CB8AC3E}">
        <p14:creationId xmlns:p14="http://schemas.microsoft.com/office/powerpoint/2010/main" val="622132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Deja</a:t>
            </a:r>
          </a:p>
        </p:txBody>
      </p:sp>
      <p:sp>
        <p:nvSpPr>
          <p:cNvPr id="4" name="Slide Number Placeholder 3"/>
          <p:cNvSpPr>
            <a:spLocks noGrp="1"/>
          </p:cNvSpPr>
          <p:nvPr>
            <p:ph type="sldNum" sz="quarter" idx="5"/>
          </p:nvPr>
        </p:nvSpPr>
        <p:spPr/>
        <p:txBody>
          <a:bodyPr/>
          <a:lstStyle/>
          <a:p>
            <a:fld id="{3CA01E03-0443-44EA-BB5E-D8F0DAC039D4}" type="slidenum">
              <a:rPr lang="en-US" smtClean="0"/>
              <a:t>20</a:t>
            </a:fld>
            <a:endParaRPr lang="en-US"/>
          </a:p>
        </p:txBody>
      </p:sp>
    </p:spTree>
    <p:extLst>
      <p:ext uri="{BB962C8B-B14F-4D97-AF65-F5344CB8AC3E}">
        <p14:creationId xmlns:p14="http://schemas.microsoft.com/office/powerpoint/2010/main" val="1225221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Deja</a:t>
            </a:r>
          </a:p>
        </p:txBody>
      </p:sp>
      <p:sp>
        <p:nvSpPr>
          <p:cNvPr id="4" name="Slide Number Placeholder 3"/>
          <p:cNvSpPr>
            <a:spLocks noGrp="1"/>
          </p:cNvSpPr>
          <p:nvPr>
            <p:ph type="sldNum" sz="quarter" idx="5"/>
          </p:nvPr>
        </p:nvSpPr>
        <p:spPr/>
        <p:txBody>
          <a:bodyPr/>
          <a:lstStyle/>
          <a:p>
            <a:fld id="{3CA01E03-0443-44EA-BB5E-D8F0DAC039D4}" type="slidenum">
              <a:rPr lang="en-US" smtClean="0"/>
              <a:t>21</a:t>
            </a:fld>
            <a:endParaRPr lang="en-US"/>
          </a:p>
        </p:txBody>
      </p:sp>
    </p:spTree>
    <p:extLst>
      <p:ext uri="{BB962C8B-B14F-4D97-AF65-F5344CB8AC3E}">
        <p14:creationId xmlns:p14="http://schemas.microsoft.com/office/powerpoint/2010/main" val="2157991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New Jersey’s Children's System of Care is a mature 20-year-old system that offers a wide range of statewide services for children up to age 21 with behavioral health, developmental disabilities or substance use needs. These services include community-based services, in-home services, out-of-home residential interventions, and family support services. </a:t>
            </a:r>
          </a:p>
          <a:p>
            <a:endParaRPr lang="en-US"/>
          </a:p>
        </p:txBody>
      </p:sp>
      <p:sp>
        <p:nvSpPr>
          <p:cNvPr id="4" name="Slide Number Placeholder 3"/>
          <p:cNvSpPr>
            <a:spLocks noGrp="1"/>
          </p:cNvSpPr>
          <p:nvPr>
            <p:ph type="sldNum" sz="quarter" idx="5"/>
          </p:nvPr>
        </p:nvSpPr>
        <p:spPr/>
        <p:txBody>
          <a:bodyPr/>
          <a:lstStyle/>
          <a:p>
            <a:fld id="{3CA01E03-0443-44EA-BB5E-D8F0DAC039D4}" type="slidenum">
              <a:rPr lang="en-US" smtClean="0"/>
              <a:t>3</a:t>
            </a:fld>
            <a:endParaRPr lang="en-US"/>
          </a:p>
        </p:txBody>
      </p:sp>
    </p:spTree>
    <p:extLst>
      <p:ext uri="{BB962C8B-B14F-4D97-AF65-F5344CB8AC3E}">
        <p14:creationId xmlns:p14="http://schemas.microsoft.com/office/powerpoint/2010/main" val="1016816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Stephanie</a:t>
            </a:r>
          </a:p>
        </p:txBody>
      </p:sp>
      <p:sp>
        <p:nvSpPr>
          <p:cNvPr id="4" name="Slide Number Placeholder 3"/>
          <p:cNvSpPr>
            <a:spLocks noGrp="1"/>
          </p:cNvSpPr>
          <p:nvPr>
            <p:ph type="sldNum" sz="quarter" idx="5"/>
          </p:nvPr>
        </p:nvSpPr>
        <p:spPr/>
        <p:txBody>
          <a:bodyPr/>
          <a:lstStyle/>
          <a:p>
            <a:fld id="{3CA01E03-0443-44EA-BB5E-D8F0DAC039D4}" type="slidenum">
              <a:rPr lang="en-US" smtClean="0"/>
              <a:t>22</a:t>
            </a:fld>
            <a:endParaRPr lang="en-US"/>
          </a:p>
        </p:txBody>
      </p:sp>
    </p:spTree>
    <p:extLst>
      <p:ext uri="{BB962C8B-B14F-4D97-AF65-F5344CB8AC3E}">
        <p14:creationId xmlns:p14="http://schemas.microsoft.com/office/powerpoint/2010/main" val="3569723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Stephanie</a:t>
            </a:r>
          </a:p>
        </p:txBody>
      </p:sp>
      <p:sp>
        <p:nvSpPr>
          <p:cNvPr id="4" name="Slide Number Placeholder 3"/>
          <p:cNvSpPr>
            <a:spLocks noGrp="1"/>
          </p:cNvSpPr>
          <p:nvPr>
            <p:ph type="sldNum" sz="quarter" idx="5"/>
          </p:nvPr>
        </p:nvSpPr>
        <p:spPr/>
        <p:txBody>
          <a:bodyPr/>
          <a:lstStyle/>
          <a:p>
            <a:fld id="{3CA01E03-0443-44EA-BB5E-D8F0DAC039D4}" type="slidenum">
              <a:rPr lang="en-US" smtClean="0"/>
              <a:t>23</a:t>
            </a:fld>
            <a:endParaRPr lang="en-US"/>
          </a:p>
        </p:txBody>
      </p:sp>
    </p:spTree>
    <p:extLst>
      <p:ext uri="{BB962C8B-B14F-4D97-AF65-F5344CB8AC3E}">
        <p14:creationId xmlns:p14="http://schemas.microsoft.com/office/powerpoint/2010/main" val="9457908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Stephanie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A01E03-0443-44EA-BB5E-D8F0DAC039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897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Stephanie</a:t>
            </a:r>
          </a:p>
        </p:txBody>
      </p:sp>
      <p:sp>
        <p:nvSpPr>
          <p:cNvPr id="4" name="Slide Number Placeholder 3"/>
          <p:cNvSpPr>
            <a:spLocks noGrp="1"/>
          </p:cNvSpPr>
          <p:nvPr>
            <p:ph type="sldNum" sz="quarter" idx="5"/>
          </p:nvPr>
        </p:nvSpPr>
        <p:spPr/>
        <p:txBody>
          <a:bodyPr/>
          <a:lstStyle/>
          <a:p>
            <a:fld id="{3CA01E03-0443-44EA-BB5E-D8F0DAC039D4}" type="slidenum">
              <a:rPr lang="en-US" smtClean="0"/>
              <a:t>25</a:t>
            </a:fld>
            <a:endParaRPr lang="en-US"/>
          </a:p>
        </p:txBody>
      </p:sp>
    </p:spTree>
    <p:extLst>
      <p:ext uri="{BB962C8B-B14F-4D97-AF65-F5344CB8AC3E}">
        <p14:creationId xmlns:p14="http://schemas.microsoft.com/office/powerpoint/2010/main" val="3874110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Stephanie</a:t>
            </a:r>
          </a:p>
        </p:txBody>
      </p:sp>
      <p:sp>
        <p:nvSpPr>
          <p:cNvPr id="4" name="Slide Number Placeholder 3"/>
          <p:cNvSpPr>
            <a:spLocks noGrp="1"/>
          </p:cNvSpPr>
          <p:nvPr>
            <p:ph type="sldNum" sz="quarter" idx="5"/>
          </p:nvPr>
        </p:nvSpPr>
        <p:spPr/>
        <p:txBody>
          <a:bodyPr/>
          <a:lstStyle/>
          <a:p>
            <a:fld id="{3CA01E03-0443-44EA-BB5E-D8F0DAC039D4}" type="slidenum">
              <a:rPr lang="en-US" smtClean="0"/>
              <a:t>26</a:t>
            </a:fld>
            <a:endParaRPr lang="en-US"/>
          </a:p>
        </p:txBody>
      </p:sp>
    </p:spTree>
    <p:extLst>
      <p:ext uri="{BB962C8B-B14F-4D97-AF65-F5344CB8AC3E}">
        <p14:creationId xmlns:p14="http://schemas.microsoft.com/office/powerpoint/2010/main" val="2304176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Deja</a:t>
            </a:r>
          </a:p>
        </p:txBody>
      </p:sp>
      <p:sp>
        <p:nvSpPr>
          <p:cNvPr id="4" name="Slide Number Placeholder 3"/>
          <p:cNvSpPr>
            <a:spLocks noGrp="1"/>
          </p:cNvSpPr>
          <p:nvPr>
            <p:ph type="sldNum" sz="quarter" idx="5"/>
          </p:nvPr>
        </p:nvSpPr>
        <p:spPr/>
        <p:txBody>
          <a:bodyPr/>
          <a:lstStyle/>
          <a:p>
            <a:fld id="{3CA01E03-0443-44EA-BB5E-D8F0DAC039D4}" type="slidenum">
              <a:rPr lang="en-US" smtClean="0"/>
              <a:t>27</a:t>
            </a:fld>
            <a:endParaRPr lang="en-US"/>
          </a:p>
        </p:txBody>
      </p:sp>
    </p:spTree>
    <p:extLst>
      <p:ext uri="{BB962C8B-B14F-4D97-AF65-F5344CB8AC3E}">
        <p14:creationId xmlns:p14="http://schemas.microsoft.com/office/powerpoint/2010/main" val="2825864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Deja</a:t>
            </a:r>
          </a:p>
        </p:txBody>
      </p:sp>
      <p:sp>
        <p:nvSpPr>
          <p:cNvPr id="4" name="Slide Number Placeholder 3"/>
          <p:cNvSpPr>
            <a:spLocks noGrp="1"/>
          </p:cNvSpPr>
          <p:nvPr>
            <p:ph type="sldNum" sz="quarter" idx="5"/>
          </p:nvPr>
        </p:nvSpPr>
        <p:spPr/>
        <p:txBody>
          <a:bodyPr/>
          <a:lstStyle/>
          <a:p>
            <a:fld id="{3CA01E03-0443-44EA-BB5E-D8F0DAC039D4}" type="slidenum">
              <a:rPr lang="en-US" smtClean="0"/>
              <a:t>28</a:t>
            </a:fld>
            <a:endParaRPr lang="en-US"/>
          </a:p>
        </p:txBody>
      </p:sp>
    </p:spTree>
    <p:extLst>
      <p:ext uri="{BB962C8B-B14F-4D97-AF65-F5344CB8AC3E}">
        <p14:creationId xmlns:p14="http://schemas.microsoft.com/office/powerpoint/2010/main" val="32571401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Stephanie</a:t>
            </a:r>
          </a:p>
        </p:txBody>
      </p:sp>
      <p:sp>
        <p:nvSpPr>
          <p:cNvPr id="4" name="Slide Number Placeholder 3"/>
          <p:cNvSpPr>
            <a:spLocks noGrp="1"/>
          </p:cNvSpPr>
          <p:nvPr>
            <p:ph type="sldNum" sz="quarter" idx="5"/>
          </p:nvPr>
        </p:nvSpPr>
        <p:spPr/>
        <p:txBody>
          <a:bodyPr/>
          <a:lstStyle/>
          <a:p>
            <a:fld id="{3CA01E03-0443-44EA-BB5E-D8F0DAC039D4}" type="slidenum">
              <a:rPr lang="en-US" smtClean="0"/>
              <a:t>29</a:t>
            </a:fld>
            <a:endParaRPr lang="en-US"/>
          </a:p>
        </p:txBody>
      </p:sp>
    </p:spTree>
    <p:extLst>
      <p:ext uri="{BB962C8B-B14F-4D97-AF65-F5344CB8AC3E}">
        <p14:creationId xmlns:p14="http://schemas.microsoft.com/office/powerpoint/2010/main" val="1833048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Deja – highlight S.A.R.A.H. structure </a:t>
            </a:r>
          </a:p>
        </p:txBody>
      </p:sp>
      <p:sp>
        <p:nvSpPr>
          <p:cNvPr id="4" name="Slide Number Placeholder 3"/>
          <p:cNvSpPr>
            <a:spLocks noGrp="1"/>
          </p:cNvSpPr>
          <p:nvPr>
            <p:ph type="sldNum" sz="quarter" idx="5"/>
          </p:nvPr>
        </p:nvSpPr>
        <p:spPr/>
        <p:txBody>
          <a:bodyPr/>
          <a:lstStyle/>
          <a:p>
            <a:fld id="{3CA01E03-0443-44EA-BB5E-D8F0DAC039D4}" type="slidenum">
              <a:rPr lang="en-US" smtClean="0"/>
              <a:t>30</a:t>
            </a:fld>
            <a:endParaRPr lang="en-US"/>
          </a:p>
        </p:txBody>
      </p:sp>
    </p:spTree>
    <p:extLst>
      <p:ext uri="{BB962C8B-B14F-4D97-AF65-F5344CB8AC3E}">
        <p14:creationId xmlns:p14="http://schemas.microsoft.com/office/powerpoint/2010/main" val="23498440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Stephanie</a:t>
            </a:r>
          </a:p>
        </p:txBody>
      </p:sp>
      <p:sp>
        <p:nvSpPr>
          <p:cNvPr id="4" name="Slide Number Placeholder 3"/>
          <p:cNvSpPr>
            <a:spLocks noGrp="1"/>
          </p:cNvSpPr>
          <p:nvPr>
            <p:ph type="sldNum" sz="quarter" idx="5"/>
          </p:nvPr>
        </p:nvSpPr>
        <p:spPr/>
        <p:txBody>
          <a:bodyPr/>
          <a:lstStyle/>
          <a:p>
            <a:fld id="{3CA01E03-0443-44EA-BB5E-D8F0DAC039D4}" type="slidenum">
              <a:rPr lang="en-US" smtClean="0"/>
              <a:t>31</a:t>
            </a:fld>
            <a:endParaRPr lang="en-US"/>
          </a:p>
        </p:txBody>
      </p:sp>
    </p:spTree>
    <p:extLst>
      <p:ext uri="{BB962C8B-B14F-4D97-AF65-F5344CB8AC3E}">
        <p14:creationId xmlns:p14="http://schemas.microsoft.com/office/powerpoint/2010/main" val="2493751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Fewer children in institutional care: 37,000 youth currently being served in our SOC; 14,190 receiving CMO services</a:t>
            </a:r>
          </a:p>
          <a:p>
            <a:pPr marL="171450" indent="-171450">
              <a:buFont typeface="Arial" panose="020B0604020202020204" pitchFamily="34" charset="0"/>
              <a:buChar char="•"/>
            </a:pPr>
            <a:r>
              <a:rPr lang="en-US"/>
              <a:t>Fewer children accessing inpatient treatment: 852 youth with behavioral health needs receiving residential treatment; Less than 10% of youth with behavioral health needs receiving a residential intervention</a:t>
            </a:r>
          </a:p>
          <a:p>
            <a:pPr marL="171450" indent="-171450">
              <a:buFont typeface="Arial" panose="020B0604020202020204" pitchFamily="34" charset="0"/>
              <a:buChar char="•"/>
            </a:pPr>
            <a:r>
              <a:rPr lang="en-US"/>
              <a:t>Currently no children with behavioral health needs in an out-of-state facility</a:t>
            </a:r>
          </a:p>
          <a:p>
            <a:pPr marL="171450" indent="-171450">
              <a:buFont typeface="Arial" panose="020B0604020202020204" pitchFamily="34" charset="0"/>
              <a:buChar char="•"/>
            </a:pPr>
            <a:r>
              <a:rPr lang="en-US"/>
              <a:t>Closure of state child psychiatric hospital and state-run Residential Treatment Centers</a:t>
            </a:r>
          </a:p>
          <a:p>
            <a:pPr marL="171450" indent="-171450">
              <a:buFont typeface="Arial" panose="020B0604020202020204" pitchFamily="34" charset="0"/>
              <a:buChar char="•"/>
            </a:pPr>
            <a:r>
              <a:rPr lang="en-US"/>
              <a:t>Fewer youth in detention centers-Closed 10 centers</a:t>
            </a:r>
          </a:p>
        </p:txBody>
      </p:sp>
      <p:sp>
        <p:nvSpPr>
          <p:cNvPr id="4" name="Slide Number Placeholder 3"/>
          <p:cNvSpPr>
            <a:spLocks noGrp="1"/>
          </p:cNvSpPr>
          <p:nvPr>
            <p:ph type="sldNum" sz="quarter" idx="5"/>
          </p:nvPr>
        </p:nvSpPr>
        <p:spPr/>
        <p:txBody>
          <a:bodyPr/>
          <a:lstStyle/>
          <a:p>
            <a:fld id="{3CA01E03-0443-44EA-BB5E-D8F0DAC039D4}" type="slidenum">
              <a:rPr lang="en-US" smtClean="0"/>
              <a:t>4</a:t>
            </a:fld>
            <a:endParaRPr lang="en-US"/>
          </a:p>
        </p:txBody>
      </p:sp>
    </p:spTree>
    <p:extLst>
      <p:ext uri="{BB962C8B-B14F-4D97-AF65-F5344CB8AC3E}">
        <p14:creationId xmlns:p14="http://schemas.microsoft.com/office/powerpoint/2010/main" val="20053263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Stephanie</a:t>
            </a:r>
          </a:p>
        </p:txBody>
      </p:sp>
      <p:sp>
        <p:nvSpPr>
          <p:cNvPr id="4" name="Slide Number Placeholder 3"/>
          <p:cNvSpPr>
            <a:spLocks noGrp="1"/>
          </p:cNvSpPr>
          <p:nvPr>
            <p:ph type="sldNum" sz="quarter" idx="5"/>
          </p:nvPr>
        </p:nvSpPr>
        <p:spPr/>
        <p:txBody>
          <a:bodyPr/>
          <a:lstStyle/>
          <a:p>
            <a:fld id="{3CA01E03-0443-44EA-BB5E-D8F0DAC039D4}" type="slidenum">
              <a:rPr lang="en-US" smtClean="0"/>
              <a:t>32</a:t>
            </a:fld>
            <a:endParaRPr lang="en-US"/>
          </a:p>
        </p:txBody>
      </p:sp>
    </p:spTree>
    <p:extLst>
      <p:ext uri="{BB962C8B-B14F-4D97-AF65-F5344CB8AC3E}">
        <p14:creationId xmlns:p14="http://schemas.microsoft.com/office/powerpoint/2010/main" val="28353552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Deja</a:t>
            </a:r>
          </a:p>
        </p:txBody>
      </p:sp>
      <p:sp>
        <p:nvSpPr>
          <p:cNvPr id="4" name="Slide Number Placeholder 3"/>
          <p:cNvSpPr>
            <a:spLocks noGrp="1"/>
          </p:cNvSpPr>
          <p:nvPr>
            <p:ph type="sldNum" sz="quarter" idx="5"/>
          </p:nvPr>
        </p:nvSpPr>
        <p:spPr/>
        <p:txBody>
          <a:bodyPr/>
          <a:lstStyle/>
          <a:p>
            <a:fld id="{3CA01E03-0443-44EA-BB5E-D8F0DAC039D4}" type="slidenum">
              <a:rPr lang="en-US" smtClean="0"/>
              <a:t>33</a:t>
            </a:fld>
            <a:endParaRPr lang="en-US"/>
          </a:p>
        </p:txBody>
      </p:sp>
    </p:spTree>
    <p:extLst>
      <p:ext uri="{BB962C8B-B14F-4D97-AF65-F5344CB8AC3E}">
        <p14:creationId xmlns:p14="http://schemas.microsoft.com/office/powerpoint/2010/main" val="36216485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Deja </a:t>
            </a:r>
          </a:p>
        </p:txBody>
      </p:sp>
      <p:sp>
        <p:nvSpPr>
          <p:cNvPr id="4" name="Slide Number Placeholder 3"/>
          <p:cNvSpPr>
            <a:spLocks noGrp="1"/>
          </p:cNvSpPr>
          <p:nvPr>
            <p:ph type="sldNum" sz="quarter" idx="5"/>
          </p:nvPr>
        </p:nvSpPr>
        <p:spPr/>
        <p:txBody>
          <a:bodyPr/>
          <a:lstStyle/>
          <a:p>
            <a:fld id="{3CA01E03-0443-44EA-BB5E-D8F0DAC039D4}" type="slidenum">
              <a:rPr lang="en-US" smtClean="0"/>
              <a:t>34</a:t>
            </a:fld>
            <a:endParaRPr lang="en-US"/>
          </a:p>
        </p:txBody>
      </p:sp>
    </p:spTree>
    <p:extLst>
      <p:ext uri="{BB962C8B-B14F-4D97-AF65-F5344CB8AC3E}">
        <p14:creationId xmlns:p14="http://schemas.microsoft.com/office/powerpoint/2010/main" val="7251825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support and data from Medicaid, Education, Residential Intervention providers, Juvenile Justice, Child Welfare and other system partners, we are looking to measure the impact of both the Promising Path to Success grant as well as the Children’s System of Care as a whole.</a:t>
            </a:r>
          </a:p>
          <a:p>
            <a:endParaRPr lang="en-US"/>
          </a:p>
        </p:txBody>
      </p:sp>
      <p:sp>
        <p:nvSpPr>
          <p:cNvPr id="4" name="Slide Number Placeholder 3"/>
          <p:cNvSpPr>
            <a:spLocks noGrp="1"/>
          </p:cNvSpPr>
          <p:nvPr>
            <p:ph type="sldNum" sz="quarter" idx="5"/>
          </p:nvPr>
        </p:nvSpPr>
        <p:spPr/>
        <p:txBody>
          <a:bodyPr/>
          <a:lstStyle/>
          <a:p>
            <a:fld id="{3CA01E03-0443-44EA-BB5E-D8F0DAC039D4}" type="slidenum">
              <a:rPr lang="en-US" smtClean="0"/>
              <a:t>35</a:t>
            </a:fld>
            <a:endParaRPr lang="en-US"/>
          </a:p>
        </p:txBody>
      </p:sp>
    </p:spTree>
    <p:extLst>
      <p:ext uri="{BB962C8B-B14F-4D97-AF65-F5344CB8AC3E}">
        <p14:creationId xmlns:p14="http://schemas.microsoft.com/office/powerpoint/2010/main" val="933076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A01E03-0443-44EA-BB5E-D8F0DAC039D4}" type="slidenum">
              <a:rPr lang="en-US" smtClean="0"/>
              <a:t>5</a:t>
            </a:fld>
            <a:endParaRPr lang="en-US"/>
          </a:p>
        </p:txBody>
      </p:sp>
    </p:spTree>
    <p:extLst>
      <p:ext uri="{BB962C8B-B14F-4D97-AF65-F5344CB8AC3E}">
        <p14:creationId xmlns:p14="http://schemas.microsoft.com/office/powerpoint/2010/main" val="2624973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-PPS is not just about OOH– the role of CMOs, FSOs, IICs, and system partners is important in this initiative. CMO/FSO helps to prepare youth and family for a residential intervention, what they can expect in treatment, particularly with this initiative, and ensuring those standards are being met.  </a:t>
            </a:r>
          </a:p>
          <a:p>
            <a:r>
              <a:rPr lang="en-US"/>
              <a:t>-For youth to be successful when they go back home all partners need to be working together</a:t>
            </a:r>
          </a:p>
          <a:p>
            <a:r>
              <a:rPr lang="en-US"/>
              <a:t>-SAMHSA funded expansion grant for the Children’s  System of Care </a:t>
            </a:r>
          </a:p>
          <a:p>
            <a:r>
              <a:rPr lang="en-US"/>
              <a:t>-September 30, 2015-September 30, 2019</a:t>
            </a:r>
          </a:p>
          <a:p>
            <a:r>
              <a:rPr lang="en-US"/>
              <a:t>-Statewide Implementation-5 Phases to the grant over the 4 years, all 21 counties</a:t>
            </a:r>
          </a:p>
          <a:p>
            <a:endParaRPr lang="en-US"/>
          </a:p>
          <a:p>
            <a:endParaRPr lang="en-US"/>
          </a:p>
        </p:txBody>
      </p:sp>
      <p:sp>
        <p:nvSpPr>
          <p:cNvPr id="4" name="Slide Number Placeholder 3"/>
          <p:cNvSpPr>
            <a:spLocks noGrp="1"/>
          </p:cNvSpPr>
          <p:nvPr>
            <p:ph type="sldNum" sz="quarter" idx="5"/>
          </p:nvPr>
        </p:nvSpPr>
        <p:spPr/>
        <p:txBody>
          <a:bodyPr/>
          <a:lstStyle/>
          <a:p>
            <a:fld id="{3CA01E03-0443-44EA-BB5E-D8F0DAC039D4}" type="slidenum">
              <a:rPr lang="en-US" smtClean="0"/>
              <a:t>6</a:t>
            </a:fld>
            <a:endParaRPr lang="en-US"/>
          </a:p>
        </p:txBody>
      </p:sp>
    </p:spTree>
    <p:extLst>
      <p:ext uri="{BB962C8B-B14F-4D97-AF65-F5344CB8AC3E}">
        <p14:creationId xmlns:p14="http://schemas.microsoft.com/office/powerpoint/2010/main" val="1547622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A01E03-0443-44EA-BB5E-D8F0DAC039D4}" type="slidenum">
              <a:rPr lang="en-US" smtClean="0"/>
              <a:t>7</a:t>
            </a:fld>
            <a:endParaRPr lang="en-US"/>
          </a:p>
        </p:txBody>
      </p:sp>
    </p:spTree>
    <p:extLst>
      <p:ext uri="{BB962C8B-B14F-4D97-AF65-F5344CB8AC3E}">
        <p14:creationId xmlns:p14="http://schemas.microsoft.com/office/powerpoint/2010/main" val="2676793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coupled the evidenced practice of Six Core Strategies, with the language and lens of the Nurtured Heart Approach</a:t>
            </a:r>
          </a:p>
          <a:p>
            <a:r>
              <a:rPr lang="en-US"/>
              <a:t>Stand 1-Absolutely No! – Refuse to energize negativity</a:t>
            </a:r>
          </a:p>
          <a:p>
            <a:r>
              <a:rPr lang="en-US"/>
              <a:t>Stand 2-Absolutely Yes! – Super-energize success through Active, Experiential, Proactive &amp; Creative Recognitions</a:t>
            </a:r>
          </a:p>
          <a:p>
            <a:r>
              <a:rPr lang="en-US"/>
              <a:t>Stand 3-Absolutely Clear! – Set clear, consistent limits and consequences in an unenergized way…there is power in clarity and resets</a:t>
            </a:r>
          </a:p>
          <a:p>
            <a:endParaRPr lang="en-US"/>
          </a:p>
          <a:p>
            <a:r>
              <a:rPr lang="en-US"/>
              <a:t>Youth with intensity have learned that they get more connection from adults when things are going wrong (using their intensity in negative ways)</a:t>
            </a:r>
          </a:p>
          <a:p>
            <a:r>
              <a:rPr lang="en-US"/>
              <a:t>Create new Portfolios that are energetically aligned</a:t>
            </a:r>
          </a:p>
          <a:p>
            <a:r>
              <a:rPr lang="en-US"/>
              <a:t>Build Inner Wealth in youth</a:t>
            </a:r>
          </a:p>
          <a:p>
            <a:r>
              <a:rPr lang="en-US"/>
              <a:t>NHA asks us to alter our lens, create firsthand experiences of success, &amp; make miracles out of molecules in any moment.</a:t>
            </a:r>
          </a:p>
          <a:p>
            <a:r>
              <a:rPr lang="en-US"/>
              <a:t>Provide the ability to reset</a:t>
            </a:r>
          </a:p>
          <a:p>
            <a:r>
              <a:rPr lang="en-US"/>
              <a:t>It must be genuine and provide evidence</a:t>
            </a:r>
          </a:p>
          <a:p>
            <a:endParaRPr lang="en-US"/>
          </a:p>
        </p:txBody>
      </p:sp>
      <p:sp>
        <p:nvSpPr>
          <p:cNvPr id="4" name="Slide Number Placeholder 3"/>
          <p:cNvSpPr>
            <a:spLocks noGrp="1"/>
          </p:cNvSpPr>
          <p:nvPr>
            <p:ph type="sldNum" sz="quarter" idx="5"/>
          </p:nvPr>
        </p:nvSpPr>
        <p:spPr/>
        <p:txBody>
          <a:bodyPr/>
          <a:lstStyle/>
          <a:p>
            <a:fld id="{3CA01E03-0443-44EA-BB5E-D8F0DAC039D4}" type="slidenum">
              <a:rPr lang="en-US" smtClean="0"/>
              <a:t>8</a:t>
            </a:fld>
            <a:endParaRPr lang="en-US"/>
          </a:p>
        </p:txBody>
      </p:sp>
    </p:spTree>
    <p:extLst>
      <p:ext uri="{BB962C8B-B14F-4D97-AF65-F5344CB8AC3E}">
        <p14:creationId xmlns:p14="http://schemas.microsoft.com/office/powerpoint/2010/main" val="3471651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This first strategy is considered core to creating healing environments of care through the consistent and continuous involvement of senior facility leadership. Leadership defines and articulates the mission, philosophy of care, guiding values, regularly communicates the importance of implementation and assures success. </a:t>
            </a:r>
          </a:p>
          <a:p>
            <a:pPr marL="228600" indent="-228600">
              <a:buAutoNum type="arabicPeriod"/>
            </a:pPr>
            <a:r>
              <a:rPr lang="en-US"/>
              <a:t>To use data in an empirical, non-punitive, manner. Includes using data to analyze characteristics of facility usage by unit, shift day, and staff member; identifying facility baseline; setting improvement goals and comparatively monitoring use over time in all care areas, units and/or state system like facilities. </a:t>
            </a:r>
          </a:p>
          <a:p>
            <a:pPr marL="228600" indent="-228600">
              <a:buAutoNum type="arabicPeriod"/>
            </a:pPr>
            <a:r>
              <a:rPr lang="en-US"/>
              <a:t>This is NOT just training. To create a healing environment in which policy, procedures, and practices are grounded in and directed by a thorough understanding of the neurological, biological, psychological and social effects of trauma and violence on humans and the prevalence of these experiences in persons who receive mental health  services and the experiences of our staff. </a:t>
            </a:r>
          </a:p>
          <a:p>
            <a:pPr marL="228600" indent="-228600">
              <a:buAutoNum type="arabicPeriod"/>
            </a:pPr>
            <a:r>
              <a:rPr lang="en-US"/>
              <a:t>To assure the full and formal inclusion of youth and families in organizational transformation through a variety of roles.</a:t>
            </a:r>
          </a:p>
          <a:p>
            <a:pPr marL="228600" indent="-228600">
              <a:buAutoNum type="arabicPeriod"/>
            </a:pPr>
            <a:r>
              <a:rPr lang="en-US"/>
              <a:t>To create healing environments with a variety of tools and assessments that are integrated into each individual youth’s treatment. Includes the use of assessment tools to identify risk factors for violence and seclusion and restraint history; use of a trauma assessment; tools to identify persons with risk factors for death and injury; the use of de-escalation or safety surveys and contracts; and environmental changes to include comfort and sensory rooms and other meaningful clinical interventions that assist people in emotional self management.</a:t>
            </a:r>
          </a:p>
          <a:p>
            <a:pPr marL="228600" indent="-228600">
              <a:buAutoNum type="arabicPeriod"/>
            </a:pPr>
            <a:r>
              <a:rPr lang="en-US"/>
              <a:t>To reduce the use of S/R and incidents through knowledge gained from a rigorous analysis of the event and the use of this knowledge to inform policy, procedures, and practices to avoid repeats in the future. A secondary goal of this intervention is to attempt to mitigate to the extent possible the adverse and potentially traumatizing effects of an incident for involved staff and youth and all witnesses to the event. </a:t>
            </a:r>
          </a:p>
          <a:p>
            <a:pPr marL="0" indent="0">
              <a:buNone/>
            </a:pPr>
            <a:r>
              <a:rPr lang="en-US"/>
              <a:t>      -It is imperative that senior clinical and medical staff, including the medical director, participate in these events.  </a:t>
            </a:r>
          </a:p>
          <a:p>
            <a:pPr marL="0" indent="0">
              <a:buNone/>
            </a:pPr>
            <a:r>
              <a:rPr lang="en-US"/>
              <a:t>      -No Blame or Shame </a:t>
            </a:r>
          </a:p>
          <a:p>
            <a:pPr marL="228600" indent="-228600">
              <a:buAutoNum type="arabicPeriod"/>
            </a:pPr>
            <a:endParaRPr lang="en-US"/>
          </a:p>
          <a:p>
            <a:pPr marL="228600" indent="-228600">
              <a:buAutoNum type="arabicPeriod"/>
            </a:pPr>
            <a:endParaRPr lang="en-US"/>
          </a:p>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3CA01E03-0443-44EA-BB5E-D8F0DAC039D4}" type="slidenum">
              <a:rPr lang="en-US" smtClean="0"/>
              <a:t>9</a:t>
            </a:fld>
            <a:endParaRPr lang="en-US"/>
          </a:p>
        </p:txBody>
      </p:sp>
    </p:spTree>
    <p:extLst>
      <p:ext uri="{BB962C8B-B14F-4D97-AF65-F5344CB8AC3E}">
        <p14:creationId xmlns:p14="http://schemas.microsoft.com/office/powerpoint/2010/main" val="2968202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1-Provided the common language and lens</a:t>
            </a:r>
          </a:p>
          <a:p>
            <a:r>
              <a:rPr lang="en-US"/>
              <a:t>2-Provided a thorough overview of the grant, its goals and expectations</a:t>
            </a:r>
          </a:p>
          <a:p>
            <a:r>
              <a:rPr lang="en-US"/>
              <a:t>3- 2 day training at the start of each of the 5 phases</a:t>
            </a:r>
          </a:p>
          <a:p>
            <a:r>
              <a:rPr lang="en-US"/>
              <a:t>4-Each site, received a coach that started work with them prior to kick off, through training and for 9-11 months to support identification of areas of improvement, implementation of 6CS and NHA</a:t>
            </a:r>
          </a:p>
          <a:p>
            <a:r>
              <a:rPr lang="en-US"/>
              <a:t>5- </a:t>
            </a:r>
            <a:r>
              <a:rPr lang="en-US" err="1"/>
              <a:t>SuperUser</a:t>
            </a:r>
            <a:r>
              <a:rPr lang="en-US"/>
              <a:t> Meetings started out quarterly but have become monthly events and provide a space for sharing NHA training, embedding and engaging ideas…keep the NHA spark alive and well!  </a:t>
            </a:r>
          </a:p>
          <a:p>
            <a:r>
              <a:rPr lang="en-US"/>
              <a:t>6- State including language and PPS principles in RFPs, contracts and its engagement activities…influenced other initiatives</a:t>
            </a:r>
          </a:p>
        </p:txBody>
      </p:sp>
      <p:sp>
        <p:nvSpPr>
          <p:cNvPr id="4" name="Slide Number Placeholder 3"/>
          <p:cNvSpPr>
            <a:spLocks noGrp="1"/>
          </p:cNvSpPr>
          <p:nvPr>
            <p:ph type="sldNum" sz="quarter" idx="5"/>
          </p:nvPr>
        </p:nvSpPr>
        <p:spPr/>
        <p:txBody>
          <a:bodyPr/>
          <a:lstStyle/>
          <a:p>
            <a:fld id="{3CA01E03-0443-44EA-BB5E-D8F0DAC039D4}" type="slidenum">
              <a:rPr lang="en-US" smtClean="0"/>
              <a:t>10</a:t>
            </a:fld>
            <a:endParaRPr lang="en-US"/>
          </a:p>
        </p:txBody>
      </p:sp>
    </p:spTree>
    <p:extLst>
      <p:ext uri="{BB962C8B-B14F-4D97-AF65-F5344CB8AC3E}">
        <p14:creationId xmlns:p14="http://schemas.microsoft.com/office/powerpoint/2010/main" val="32992545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gradFill flip="none" rotWithShape="1">
          <a:gsLst>
            <a:gs pos="0">
              <a:srgbClr val="2A8792"/>
            </a:gs>
            <a:gs pos="100000">
              <a:srgbClr val="FFFFFF"/>
            </a:gs>
          </a:gsLst>
          <a:lin ang="16200000" scaled="0"/>
        </a:gradFill>
        <a:effectLst/>
      </p:bgPr>
    </p:bg>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D2B41B0E-293F-45C8-8D69-CCEBD292CB11}"/>
              </a:ext>
            </a:extLst>
          </p:cNvPr>
          <p:cNvPicPr>
            <a:picLocks noChangeAspect="1"/>
          </p:cNvPicPr>
          <p:nvPr userDrawn="1"/>
        </p:nvPicPr>
        <p:blipFill>
          <a:blip r:embed="rId2"/>
          <a:stretch>
            <a:fillRect/>
          </a:stretch>
        </p:blipFill>
        <p:spPr>
          <a:xfrm>
            <a:off x="-254000" y="1427314"/>
            <a:ext cx="12700000" cy="4003372"/>
          </a:xfrm>
          <a:prstGeom prst="rect">
            <a:avLst/>
          </a:prstGeom>
          <a:ln w="12700">
            <a:miter lim="400000"/>
          </a:ln>
        </p:spPr>
      </p:pic>
      <p:sp>
        <p:nvSpPr>
          <p:cNvPr id="3" name="Title Text">
            <a:extLst>
              <a:ext uri="{FF2B5EF4-FFF2-40B4-BE49-F238E27FC236}">
                <a16:creationId xmlns:a16="http://schemas.microsoft.com/office/drawing/2014/main" id="{C45CD63F-2DD4-4CFB-9B02-069C79258277}"/>
              </a:ext>
            </a:extLst>
          </p:cNvPr>
          <p:cNvSpPr txBox="1">
            <a:spLocks noGrp="1"/>
          </p:cNvSpPr>
          <p:nvPr>
            <p:ph type="title" hasCustomPrompt="1"/>
          </p:nvPr>
        </p:nvSpPr>
        <p:spPr>
          <a:xfrm>
            <a:off x="1300406" y="2109444"/>
            <a:ext cx="10058400" cy="2356522"/>
          </a:xfrm>
          <a:prstGeom prst="rect">
            <a:avLst/>
          </a:prstGeom>
        </p:spPr>
        <p:txBody>
          <a:bodyPr/>
          <a:lstStyle>
            <a:lvl1pPr>
              <a:defRPr sz="8000" b="1" cap="none" spc="0" baseline="0">
                <a:ln w="6600">
                  <a:solidFill>
                    <a:schemeClr val="accent2"/>
                  </a:solidFill>
                  <a:prstDash val="solid"/>
                </a:ln>
                <a:solidFill>
                  <a:srgbClr val="FFFFFF"/>
                </a:solidFill>
                <a:effectLst>
                  <a:outerShdw dist="38100" dir="2700000" algn="tl" rotWithShape="0">
                    <a:srgbClr val="FF0000"/>
                  </a:outerShdw>
                </a:effectLst>
              </a:defRPr>
            </a:lvl1pPr>
          </a:lstStyle>
          <a:p>
            <a:r>
              <a:rPr dirty="0"/>
              <a:t>Title Text</a:t>
            </a:r>
          </a:p>
        </p:txBody>
      </p:sp>
      <p:pic>
        <p:nvPicPr>
          <p:cNvPr id="4" name="Picture 17" descr="Picture 17">
            <a:extLst>
              <a:ext uri="{FF2B5EF4-FFF2-40B4-BE49-F238E27FC236}">
                <a16:creationId xmlns:a16="http://schemas.microsoft.com/office/drawing/2014/main" id="{B0C7DE33-3191-4991-B550-FBF7EF93DAAE}"/>
              </a:ext>
            </a:extLst>
          </p:cNvPr>
          <p:cNvPicPr>
            <a:picLocks noChangeAspect="1"/>
          </p:cNvPicPr>
          <p:nvPr userDrawn="1"/>
        </p:nvPicPr>
        <p:blipFill>
          <a:blip r:embed="rId3"/>
          <a:stretch>
            <a:fillRect/>
          </a:stretch>
        </p:blipFill>
        <p:spPr>
          <a:xfrm>
            <a:off x="9181307" y="5730728"/>
            <a:ext cx="2742252" cy="894927"/>
          </a:xfrm>
          <a:prstGeom prst="rect">
            <a:avLst/>
          </a:prstGeom>
          <a:ln w="12700">
            <a:miter lim="400000"/>
          </a:ln>
        </p:spPr>
      </p:pic>
      <p:sp>
        <p:nvSpPr>
          <p:cNvPr id="5" name="Rectangle 28">
            <a:extLst>
              <a:ext uri="{FF2B5EF4-FFF2-40B4-BE49-F238E27FC236}">
                <a16:creationId xmlns:a16="http://schemas.microsoft.com/office/drawing/2014/main" id="{6DBC5CB6-7623-4AE7-B9E8-13443D076DE2}"/>
              </a:ext>
            </a:extLst>
          </p:cNvPr>
          <p:cNvSpPr/>
          <p:nvPr userDrawn="1"/>
        </p:nvSpPr>
        <p:spPr>
          <a:xfrm>
            <a:off x="-1" y="4152457"/>
            <a:ext cx="12192003" cy="347044"/>
          </a:xfrm>
          <a:prstGeom prst="rect">
            <a:avLst/>
          </a:prstGeom>
          <a:solidFill>
            <a:srgbClr val="34344E"/>
          </a:solidFill>
          <a:ln w="12700">
            <a:miter lim="400000"/>
          </a:ln>
        </p:spPr>
        <p:txBody>
          <a:bodyPr lIns="45719" rIns="45719"/>
          <a:lstStyle/>
          <a:p>
            <a:pPr>
              <a:lnSpc>
                <a:spcPct val="90000"/>
              </a:lnSpc>
              <a:spcBef>
                <a:spcPts val="1200"/>
              </a:spcBef>
              <a:defRPr sz="2000" b="0">
                <a:solidFill>
                  <a:srgbClr val="44546A"/>
                </a:solidFill>
                <a:latin typeface="Gotham Light"/>
                <a:ea typeface="Gotham Light"/>
                <a:cs typeface="Gotham Light"/>
                <a:sym typeface="Gotham Light"/>
              </a:defRPr>
            </a:pPr>
            <a:endParaRPr/>
          </a:p>
        </p:txBody>
      </p:sp>
      <p:sp>
        <p:nvSpPr>
          <p:cNvPr id="7" name="Double-click to edit">
            <a:extLst>
              <a:ext uri="{FF2B5EF4-FFF2-40B4-BE49-F238E27FC236}">
                <a16:creationId xmlns:a16="http://schemas.microsoft.com/office/drawing/2014/main" id="{0C94AF82-E809-4154-9742-A73A0A4EDAAF}"/>
              </a:ext>
            </a:extLst>
          </p:cNvPr>
          <p:cNvSpPr txBox="1">
            <a:spLocks noGrp="1"/>
          </p:cNvSpPr>
          <p:nvPr>
            <p:ph type="body" sz="quarter" idx="21" hasCustomPrompt="1"/>
          </p:nvPr>
        </p:nvSpPr>
        <p:spPr>
          <a:xfrm>
            <a:off x="1504977" y="5027375"/>
            <a:ext cx="7950980" cy="703354"/>
          </a:xfrm>
          <a:prstGeom prst="rect">
            <a:avLst/>
          </a:prstGeom>
        </p:spPr>
        <p:txBody>
          <a:bodyPr/>
          <a:lstStyle>
            <a:lvl1pPr marL="91439" indent="-91439" defTabSz="457200">
              <a:lnSpc>
                <a:spcPct val="100000"/>
              </a:lnSpc>
              <a:spcBef>
                <a:spcPts val="0"/>
              </a:spcBef>
              <a:buSzTx/>
              <a:buNone/>
              <a:defRPr sz="2400" cap="all" spc="0">
                <a:solidFill>
                  <a:srgbClr val="160753"/>
                </a:solidFill>
              </a:defRPr>
            </a:lvl1pPr>
          </a:lstStyle>
          <a:p>
            <a:r>
              <a:rPr lang="en-US" dirty="0"/>
              <a:t>date</a:t>
            </a:r>
            <a:endParaRPr dirty="0"/>
          </a:p>
        </p:txBody>
      </p:sp>
      <p:pic>
        <p:nvPicPr>
          <p:cNvPr id="8" name="Image" descr="Image">
            <a:extLst>
              <a:ext uri="{FF2B5EF4-FFF2-40B4-BE49-F238E27FC236}">
                <a16:creationId xmlns:a16="http://schemas.microsoft.com/office/drawing/2014/main" id="{C362BFF2-B586-4319-B94C-A77103A8EA1C}"/>
              </a:ext>
            </a:extLst>
          </p:cNvPr>
          <p:cNvPicPr>
            <a:picLocks noChangeAspect="1"/>
          </p:cNvPicPr>
          <p:nvPr userDrawn="1"/>
        </p:nvPicPr>
        <p:blipFill>
          <a:blip r:embed="rId4"/>
          <a:stretch>
            <a:fillRect/>
          </a:stretch>
        </p:blipFill>
        <p:spPr>
          <a:xfrm>
            <a:off x="9564563" y="3950672"/>
            <a:ext cx="3038498" cy="949090"/>
          </a:xfrm>
          <a:prstGeom prst="rect">
            <a:avLst/>
          </a:prstGeom>
          <a:ln w="12700">
            <a:miter lim="400000"/>
          </a:ln>
        </p:spPr>
      </p:pic>
      <p:pic>
        <p:nvPicPr>
          <p:cNvPr id="9" name="Image" descr="Image">
            <a:extLst>
              <a:ext uri="{FF2B5EF4-FFF2-40B4-BE49-F238E27FC236}">
                <a16:creationId xmlns:a16="http://schemas.microsoft.com/office/drawing/2014/main" id="{172A0C0D-2CC1-4B25-BC03-EAF869A2EB66}"/>
              </a:ext>
            </a:extLst>
          </p:cNvPr>
          <p:cNvPicPr>
            <a:picLocks noChangeAspect="1"/>
          </p:cNvPicPr>
          <p:nvPr userDrawn="1"/>
        </p:nvPicPr>
        <p:blipFill>
          <a:blip r:embed="rId5"/>
          <a:stretch>
            <a:fillRect/>
          </a:stretch>
        </p:blipFill>
        <p:spPr>
          <a:xfrm>
            <a:off x="569309" y="436785"/>
            <a:ext cx="4588060" cy="521208"/>
          </a:xfrm>
          <a:prstGeom prst="rect">
            <a:avLst/>
          </a:prstGeom>
          <a:ln w="12700">
            <a:miter lim="400000"/>
          </a:ln>
        </p:spPr>
      </p:pic>
    </p:spTree>
    <p:extLst>
      <p:ext uri="{BB962C8B-B14F-4D97-AF65-F5344CB8AC3E}">
        <p14:creationId xmlns:p14="http://schemas.microsoft.com/office/powerpoint/2010/main" val="2973856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16" name="Rectangle 4">
            <a:extLst>
              <a:ext uri="{FF2B5EF4-FFF2-40B4-BE49-F238E27FC236}">
                <a16:creationId xmlns:a16="http://schemas.microsoft.com/office/drawing/2014/main" id="{1D3B2CE3-E07C-485E-ADE0-9047410632DB}"/>
              </a:ext>
            </a:extLst>
          </p:cNvPr>
          <p:cNvSpPr/>
          <p:nvPr userDrawn="1"/>
        </p:nvSpPr>
        <p:spPr>
          <a:xfrm>
            <a:off x="7589740" y="0"/>
            <a:ext cx="4603845" cy="6858000"/>
          </a:xfrm>
          <a:prstGeom prst="rect">
            <a:avLst/>
          </a:prstGeom>
          <a:gradFill>
            <a:gsLst>
              <a:gs pos="0">
                <a:srgbClr val="2A8792"/>
              </a:gs>
              <a:gs pos="100000">
                <a:srgbClr val="FFFFFF"/>
              </a:gs>
            </a:gsLst>
            <a:lin ang="16200000"/>
          </a:gradFill>
          <a:ln w="12700">
            <a:miter lim="400000"/>
          </a:ln>
        </p:spPr>
        <p:txBody>
          <a:bodyPr lIns="45719" rIns="45719"/>
          <a:lstStyle/>
          <a:p>
            <a:pPr>
              <a:lnSpc>
                <a:spcPct val="90000"/>
              </a:lnSpc>
              <a:spcBef>
                <a:spcPts val="1200"/>
              </a:spcBef>
              <a:defRPr sz="2000" b="0">
                <a:solidFill>
                  <a:srgbClr val="44546A"/>
                </a:solidFill>
                <a:latin typeface="Gotham Light"/>
                <a:ea typeface="Gotham Light"/>
                <a:cs typeface="Gotham Light"/>
                <a:sym typeface="Gotham Light"/>
              </a:defRPr>
            </a:pPr>
            <a:endParaRPr/>
          </a:p>
        </p:txBody>
      </p:sp>
      <p:sp>
        <p:nvSpPr>
          <p:cNvPr id="17" name="Title Text">
            <a:extLst>
              <a:ext uri="{FF2B5EF4-FFF2-40B4-BE49-F238E27FC236}">
                <a16:creationId xmlns:a16="http://schemas.microsoft.com/office/drawing/2014/main" id="{99EFDF3E-93E3-462A-B452-983DCE4789DB}"/>
              </a:ext>
            </a:extLst>
          </p:cNvPr>
          <p:cNvSpPr txBox="1">
            <a:spLocks noGrp="1"/>
          </p:cNvSpPr>
          <p:nvPr>
            <p:ph type="title" hasCustomPrompt="1"/>
          </p:nvPr>
        </p:nvSpPr>
        <p:spPr>
          <a:xfrm>
            <a:off x="8022952" y="407111"/>
            <a:ext cx="3629273" cy="1343011"/>
          </a:xfrm>
          <a:prstGeom prst="rect">
            <a:avLst/>
          </a:prstGeom>
        </p:spPr>
        <p:txBody>
          <a:bodyPr/>
          <a:lstStyle>
            <a:lvl1pPr algn="ctr">
              <a:defRPr>
                <a:solidFill>
                  <a:srgbClr val="160753"/>
                </a:solidFill>
              </a:defRPr>
            </a:lvl1pPr>
          </a:lstStyle>
          <a:p>
            <a:r>
              <a:rPr lang="en-US" dirty="0"/>
              <a:t>TITLE</a:t>
            </a:r>
            <a:endParaRPr dirty="0"/>
          </a:p>
        </p:txBody>
      </p:sp>
      <p:sp>
        <p:nvSpPr>
          <p:cNvPr id="18" name="Body Level One…">
            <a:extLst>
              <a:ext uri="{FF2B5EF4-FFF2-40B4-BE49-F238E27FC236}">
                <a16:creationId xmlns:a16="http://schemas.microsoft.com/office/drawing/2014/main" id="{785C1C53-2C09-444B-97B1-9160CD9507CB}"/>
              </a:ext>
            </a:extLst>
          </p:cNvPr>
          <p:cNvSpPr txBox="1">
            <a:spLocks noGrp="1"/>
          </p:cNvSpPr>
          <p:nvPr>
            <p:ph type="body" sz="quarter" idx="1" hasCustomPrompt="1"/>
          </p:nvPr>
        </p:nvSpPr>
        <p:spPr>
          <a:xfrm>
            <a:off x="8022952" y="1953756"/>
            <a:ext cx="3629273" cy="3885497"/>
          </a:xfrm>
          <a:prstGeom prst="rect">
            <a:avLst/>
          </a:prstGeom>
        </p:spPr>
        <p:txBody>
          <a:bodyPr/>
          <a:lstStyle>
            <a:lvl1pPr marL="228600" indent="-228600">
              <a:buClr>
                <a:srgbClr val="FF0000"/>
              </a:buClr>
              <a:buSzTx/>
              <a:buFont typeface="Arial" panose="020B0604020202020204" pitchFamily="34" charset="0"/>
              <a:buNone/>
              <a:defRPr lang="en-US" sz="2400" kern="1200" dirty="0">
                <a:solidFill>
                  <a:srgbClr val="160753"/>
                </a:solidFill>
                <a:latin typeface="Gotham Book (Body)"/>
                <a:ea typeface="+mn-ea"/>
                <a:cs typeface="+mn-cs"/>
              </a:defRPr>
            </a:lvl1pPr>
            <a:lvl2pPr marL="231775" indent="-231775">
              <a:buClr>
                <a:srgbClr val="FFFFFF"/>
              </a:buClr>
              <a:defRPr/>
            </a:lvl2pPr>
            <a:lvl3pPr marL="671430" indent="-287382">
              <a:buClr>
                <a:srgbClr val="FFFFFF"/>
              </a:buClr>
            </a:lvl3pPr>
            <a:lvl4pPr marL="854310" indent="-287382">
              <a:buClr>
                <a:srgbClr val="FFFFFF"/>
              </a:buClr>
            </a:lvl4pPr>
            <a:lvl5pPr marL="1037190" indent="-287382">
              <a:buClr>
                <a:srgbClr val="FFFFFF"/>
              </a:buClr>
            </a:lvl5pPr>
          </a:lstStyle>
          <a:p>
            <a:pPr marL="228600" marR="0" lvl="0" indent="-228600" algn="l" defTabSz="914400" rtl="0" eaLnBrk="1" fontAlgn="auto" latinLnBrk="0" hangingPunct="1">
              <a:lnSpc>
                <a:spcPct val="100000"/>
              </a:lnSpc>
              <a:spcBef>
                <a:spcPts val="200"/>
              </a:spcBef>
              <a:spcAft>
                <a:spcPts val="0"/>
              </a:spcAft>
              <a:buClr>
                <a:srgbClr val="FF0000"/>
              </a:buClr>
              <a:buSzTx/>
              <a:buFont typeface="Arial" panose="020B0604020202020204" pitchFamily="34" charset="0"/>
              <a:buChar char="•"/>
              <a:tabLst/>
              <a:defRPr/>
            </a:pPr>
            <a:r>
              <a:rPr lang="en-US" dirty="0"/>
              <a:t>Click to add text</a:t>
            </a:r>
          </a:p>
        </p:txBody>
      </p:sp>
      <p:sp>
        <p:nvSpPr>
          <p:cNvPr id="30" name="Body Level One…">
            <a:extLst>
              <a:ext uri="{FF2B5EF4-FFF2-40B4-BE49-F238E27FC236}">
                <a16:creationId xmlns:a16="http://schemas.microsoft.com/office/drawing/2014/main" id="{9FA2A360-EF67-4216-AD49-5EC12A175E79}"/>
              </a:ext>
            </a:extLst>
          </p:cNvPr>
          <p:cNvSpPr txBox="1">
            <a:spLocks noGrp="1"/>
          </p:cNvSpPr>
          <p:nvPr>
            <p:ph type="body" sz="half" idx="10"/>
          </p:nvPr>
        </p:nvSpPr>
        <p:spPr>
          <a:xfrm>
            <a:off x="1320682" y="840239"/>
            <a:ext cx="5202873" cy="4653649"/>
          </a:xfrm>
          <a:prstGeom prst="rect">
            <a:avLst/>
          </a:prstGeom>
        </p:spPr>
        <p:txBody>
          <a:bodyPr/>
          <a:lstStyle>
            <a:lvl1pPr>
              <a:lnSpc>
                <a:spcPct val="100000"/>
              </a:lnSpc>
              <a:defRPr sz="2400" kern="1200" dirty="0">
                <a:solidFill>
                  <a:srgbClr val="160753"/>
                </a:solidFill>
                <a:latin typeface="Gotham Book (Body)"/>
                <a:ea typeface="+mn-ea"/>
                <a:cs typeface="+mn-cs"/>
              </a:defRPr>
            </a:lvl1pPr>
          </a:lstStyle>
          <a:p>
            <a:endParaRPr dirty="0"/>
          </a:p>
        </p:txBody>
      </p:sp>
      <p:pic>
        <p:nvPicPr>
          <p:cNvPr id="13" name="Image" descr="Image">
            <a:extLst>
              <a:ext uri="{FF2B5EF4-FFF2-40B4-BE49-F238E27FC236}">
                <a16:creationId xmlns:a16="http://schemas.microsoft.com/office/drawing/2014/main" id="{742AF160-0512-4F63-9C25-44B477E4816B}"/>
              </a:ext>
            </a:extLst>
          </p:cNvPr>
          <p:cNvPicPr>
            <a:picLocks noChangeAspect="1"/>
          </p:cNvPicPr>
          <p:nvPr userDrawn="1"/>
        </p:nvPicPr>
        <p:blipFill rotWithShape="1">
          <a:blip r:embed="rId2"/>
          <a:srcRect l="35825" r="10784" b="23900"/>
          <a:stretch/>
        </p:blipFill>
        <p:spPr>
          <a:xfrm>
            <a:off x="8028210" y="4999291"/>
            <a:ext cx="4136858" cy="1858709"/>
          </a:xfrm>
          <a:prstGeom prst="rect">
            <a:avLst/>
          </a:prstGeom>
          <a:ln w="12700">
            <a:miter lim="400000"/>
          </a:ln>
        </p:spPr>
      </p:pic>
      <p:sp>
        <p:nvSpPr>
          <p:cNvPr id="23" name="TextBox 22">
            <a:extLst>
              <a:ext uri="{FF2B5EF4-FFF2-40B4-BE49-F238E27FC236}">
                <a16:creationId xmlns:a16="http://schemas.microsoft.com/office/drawing/2014/main" id="{9110C48C-D3FF-481B-8CB5-CB447F55AAC8}"/>
              </a:ext>
            </a:extLst>
          </p:cNvPr>
          <p:cNvSpPr txBox="1"/>
          <p:nvPr userDrawn="1"/>
        </p:nvSpPr>
        <p:spPr>
          <a:xfrm>
            <a:off x="5877794" y="6429192"/>
            <a:ext cx="389659"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fld id="{1B5C3607-FD89-42E4-B157-8C1E067CD8F4}" type="slidenum">
              <a:rPr kumimoji="0" lang="en-US" sz="1200" b="0" i="0" u="none" strike="noStrike" cap="all" spc="0" normalizeH="0" baseline="0" smtClean="0">
                <a:ln>
                  <a:noFill/>
                </a:ln>
                <a:solidFill>
                  <a:srgbClr val="34344E"/>
                </a:solidFill>
                <a:effectLst/>
                <a:uFillTx/>
                <a:latin typeface="+mn-lt"/>
                <a:ea typeface="+mn-ea"/>
                <a:cs typeface="+mn-cs"/>
                <a:sym typeface="Gotham Book"/>
              </a:rPr>
              <a:pPr marL="0" marR="0" indent="0" algn="ctr" defTabSz="914400" rtl="0" fontAlgn="auto" latinLnBrk="0" hangingPunct="0">
                <a:lnSpc>
                  <a:spcPct val="100000"/>
                </a:lnSpc>
                <a:spcBef>
                  <a:spcPts val="0"/>
                </a:spcBef>
                <a:spcAft>
                  <a:spcPts val="0"/>
                </a:spcAft>
                <a:buClrTx/>
                <a:buSzTx/>
                <a:buFontTx/>
                <a:buNone/>
                <a:tabLst/>
              </a:pPr>
              <a:t>‹#›</a:t>
            </a:fld>
            <a:endParaRPr kumimoji="0" lang="en-US" sz="1200" b="0" i="0" u="none" strike="noStrike" cap="all" spc="0" normalizeH="0" baseline="0" dirty="0">
              <a:ln>
                <a:noFill/>
              </a:ln>
              <a:solidFill>
                <a:srgbClr val="34344E"/>
              </a:solidFill>
              <a:effectLst/>
              <a:uFillTx/>
              <a:latin typeface="+mn-lt"/>
              <a:ea typeface="+mn-ea"/>
              <a:cs typeface="+mn-cs"/>
              <a:sym typeface="Gotham Book"/>
            </a:endParaRPr>
          </a:p>
        </p:txBody>
      </p:sp>
      <p:grpSp>
        <p:nvGrpSpPr>
          <p:cNvPr id="24" name="Group 23">
            <a:extLst>
              <a:ext uri="{FF2B5EF4-FFF2-40B4-BE49-F238E27FC236}">
                <a16:creationId xmlns:a16="http://schemas.microsoft.com/office/drawing/2014/main" id="{9882A5FB-044C-46FB-8246-E7E2383EB325}"/>
              </a:ext>
            </a:extLst>
          </p:cNvPr>
          <p:cNvGrpSpPr/>
          <p:nvPr userDrawn="1"/>
        </p:nvGrpSpPr>
        <p:grpSpPr>
          <a:xfrm>
            <a:off x="0" y="5935285"/>
            <a:ext cx="11872043" cy="767643"/>
            <a:chOff x="0" y="5935285"/>
            <a:chExt cx="11872043" cy="767643"/>
          </a:xfrm>
        </p:grpSpPr>
        <p:pic>
          <p:nvPicPr>
            <p:cNvPr id="25" name="Picture 12" descr="Picture 12">
              <a:extLst>
                <a:ext uri="{FF2B5EF4-FFF2-40B4-BE49-F238E27FC236}">
                  <a16:creationId xmlns:a16="http://schemas.microsoft.com/office/drawing/2014/main" id="{A893D21A-8D25-4E2E-A1EA-1A99891D72FB}"/>
                </a:ext>
              </a:extLst>
            </p:cNvPr>
            <p:cNvPicPr>
              <a:picLocks noChangeAspect="1"/>
            </p:cNvPicPr>
            <p:nvPr/>
          </p:nvPicPr>
          <p:blipFill>
            <a:blip r:embed="rId3"/>
            <a:stretch>
              <a:fillRect/>
            </a:stretch>
          </p:blipFill>
          <p:spPr>
            <a:xfrm>
              <a:off x="9813700" y="6031193"/>
              <a:ext cx="2058343" cy="671735"/>
            </a:xfrm>
            <a:prstGeom prst="rect">
              <a:avLst/>
            </a:prstGeom>
            <a:ln w="12700">
              <a:miter lim="400000"/>
            </a:ln>
          </p:spPr>
        </p:pic>
        <p:sp>
          <p:nvSpPr>
            <p:cNvPr id="26" name="Rectangle 13">
              <a:extLst>
                <a:ext uri="{FF2B5EF4-FFF2-40B4-BE49-F238E27FC236}">
                  <a16:creationId xmlns:a16="http://schemas.microsoft.com/office/drawing/2014/main" id="{0CB2320A-9DB7-4140-BCBB-CE10E276AB28}"/>
                </a:ext>
              </a:extLst>
            </p:cNvPr>
            <p:cNvSpPr/>
            <p:nvPr/>
          </p:nvSpPr>
          <p:spPr>
            <a:xfrm>
              <a:off x="0" y="6027155"/>
              <a:ext cx="4775201" cy="292101"/>
            </a:xfrm>
            <a:prstGeom prst="rect">
              <a:avLst/>
            </a:prstGeom>
            <a:solidFill>
              <a:srgbClr val="34344E"/>
            </a:solidFill>
            <a:ln w="12700">
              <a:miter lim="400000"/>
            </a:ln>
          </p:spPr>
          <p:txBody>
            <a:bodyPr lIns="45719" rIns="45719"/>
            <a:lstStyle/>
            <a:p>
              <a:pPr>
                <a:lnSpc>
                  <a:spcPct val="90000"/>
                </a:lnSpc>
                <a:spcBef>
                  <a:spcPts val="1200"/>
                </a:spcBef>
                <a:defRPr sz="2000" b="0">
                  <a:solidFill>
                    <a:srgbClr val="44546A"/>
                  </a:solidFill>
                  <a:latin typeface="Gotham Light"/>
                  <a:ea typeface="Gotham Light"/>
                  <a:cs typeface="Gotham Light"/>
                  <a:sym typeface="Gotham Light"/>
                </a:defRPr>
              </a:pPr>
              <a:endParaRPr/>
            </a:p>
          </p:txBody>
        </p:sp>
        <p:pic>
          <p:nvPicPr>
            <p:cNvPr id="27" name="Image" descr="Image">
              <a:extLst>
                <a:ext uri="{FF2B5EF4-FFF2-40B4-BE49-F238E27FC236}">
                  <a16:creationId xmlns:a16="http://schemas.microsoft.com/office/drawing/2014/main" id="{048918AC-73B1-43BD-8E3E-B9446F10B2A0}"/>
                </a:ext>
              </a:extLst>
            </p:cNvPr>
            <p:cNvPicPr>
              <a:picLocks noChangeAspect="1"/>
            </p:cNvPicPr>
            <p:nvPr/>
          </p:nvPicPr>
          <p:blipFill>
            <a:blip r:embed="rId4"/>
            <a:stretch>
              <a:fillRect/>
            </a:stretch>
          </p:blipFill>
          <p:spPr>
            <a:xfrm>
              <a:off x="3071072" y="5935285"/>
              <a:ext cx="1480439" cy="431775"/>
            </a:xfrm>
            <a:prstGeom prst="rect">
              <a:avLst/>
            </a:prstGeom>
            <a:ln w="12700">
              <a:miter lim="400000"/>
            </a:ln>
          </p:spPr>
        </p:pic>
        <p:pic>
          <p:nvPicPr>
            <p:cNvPr id="28" name="Image" descr="Image">
              <a:extLst>
                <a:ext uri="{FF2B5EF4-FFF2-40B4-BE49-F238E27FC236}">
                  <a16:creationId xmlns:a16="http://schemas.microsoft.com/office/drawing/2014/main" id="{F095C66E-7B2E-424D-AACF-3DEEA8626CA3}"/>
                </a:ext>
              </a:extLst>
            </p:cNvPr>
            <p:cNvPicPr>
              <a:picLocks noChangeAspect="1"/>
            </p:cNvPicPr>
            <p:nvPr/>
          </p:nvPicPr>
          <p:blipFill>
            <a:blip r:embed="rId5"/>
            <a:stretch>
              <a:fillRect/>
            </a:stretch>
          </p:blipFill>
          <p:spPr>
            <a:xfrm>
              <a:off x="319957" y="5975131"/>
              <a:ext cx="2968811" cy="337260"/>
            </a:xfrm>
            <a:prstGeom prst="rect">
              <a:avLst/>
            </a:prstGeom>
            <a:ln w="12700">
              <a:miter lim="400000"/>
            </a:ln>
          </p:spPr>
        </p:pic>
        <p:pic>
          <p:nvPicPr>
            <p:cNvPr id="29" name="Image" descr="Image">
              <a:extLst>
                <a:ext uri="{FF2B5EF4-FFF2-40B4-BE49-F238E27FC236}">
                  <a16:creationId xmlns:a16="http://schemas.microsoft.com/office/drawing/2014/main" id="{078B61D3-D925-4D8F-947D-C0F9A9685852}"/>
                </a:ext>
              </a:extLst>
            </p:cNvPr>
            <p:cNvPicPr>
              <a:picLocks noChangeAspect="1"/>
            </p:cNvPicPr>
            <p:nvPr/>
          </p:nvPicPr>
          <p:blipFill>
            <a:blip r:embed="rId6"/>
            <a:stretch>
              <a:fillRect/>
            </a:stretch>
          </p:blipFill>
          <p:spPr>
            <a:xfrm>
              <a:off x="375127" y="6367060"/>
              <a:ext cx="1891110" cy="267902"/>
            </a:xfrm>
            <a:prstGeom prst="rect">
              <a:avLst/>
            </a:prstGeom>
            <a:ln w="12700">
              <a:miter lim="400000"/>
            </a:ln>
          </p:spPr>
        </p:pic>
      </p:grpSp>
    </p:spTree>
    <p:extLst>
      <p:ext uri="{BB962C8B-B14F-4D97-AF65-F5344CB8AC3E}">
        <p14:creationId xmlns:p14="http://schemas.microsoft.com/office/powerpoint/2010/main" val="2603102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E8137-F467-44AD-8EC7-8997476C3BD4}"/>
              </a:ext>
            </a:extLst>
          </p:cNvPr>
          <p:cNvSpPr>
            <a:spLocks noGrp="1"/>
          </p:cNvSpPr>
          <p:nvPr>
            <p:ph type="title" hasCustomPrompt="1"/>
          </p:nvPr>
        </p:nvSpPr>
        <p:spPr>
          <a:xfrm>
            <a:off x="675966" y="360209"/>
            <a:ext cx="10724535" cy="927817"/>
          </a:xfrm>
        </p:spPr>
        <p:txBody>
          <a:bodyPr/>
          <a:lstStyle>
            <a:lvl1pPr>
              <a:defRPr b="1">
                <a:solidFill>
                  <a:srgbClr val="160753"/>
                </a:solidFill>
              </a:defRPr>
            </a:lvl1pPr>
          </a:lstStyle>
          <a:p>
            <a:r>
              <a:rPr lang="en-US" dirty="0"/>
              <a:t>TITLE</a:t>
            </a:r>
          </a:p>
        </p:txBody>
      </p:sp>
      <p:sp>
        <p:nvSpPr>
          <p:cNvPr id="3" name="Content Placeholder 2">
            <a:extLst>
              <a:ext uri="{FF2B5EF4-FFF2-40B4-BE49-F238E27FC236}">
                <a16:creationId xmlns:a16="http://schemas.microsoft.com/office/drawing/2014/main" id="{7E3E06AE-6A45-4B46-9278-2F21FF4EF092}"/>
              </a:ext>
            </a:extLst>
          </p:cNvPr>
          <p:cNvSpPr>
            <a:spLocks noGrp="1"/>
          </p:cNvSpPr>
          <p:nvPr>
            <p:ph idx="1" hasCustomPrompt="1"/>
          </p:nvPr>
        </p:nvSpPr>
        <p:spPr>
          <a:xfrm>
            <a:off x="710380" y="1442840"/>
            <a:ext cx="10724535" cy="4245121"/>
          </a:xfrm>
        </p:spPr>
        <p:txBody>
          <a:bodyPr/>
          <a:lstStyle>
            <a:lvl1pPr>
              <a:defRPr>
                <a:solidFill>
                  <a:srgbClr val="160753"/>
                </a:solidFill>
              </a:defRPr>
            </a:lvl1pPr>
            <a:lvl3pPr>
              <a:defRPr/>
            </a:lvl3pPr>
          </a:lstStyle>
          <a:p>
            <a:pPr lvl="0"/>
            <a:r>
              <a:rPr lang="en-US" dirty="0"/>
              <a:t>Click to add text</a:t>
            </a:r>
          </a:p>
        </p:txBody>
      </p:sp>
      <p:sp>
        <p:nvSpPr>
          <p:cNvPr id="13" name="TextBox 12">
            <a:extLst>
              <a:ext uri="{FF2B5EF4-FFF2-40B4-BE49-F238E27FC236}">
                <a16:creationId xmlns:a16="http://schemas.microsoft.com/office/drawing/2014/main" id="{723E9030-9CAA-4C71-913E-EB1B66594E9F}"/>
              </a:ext>
            </a:extLst>
          </p:cNvPr>
          <p:cNvSpPr txBox="1"/>
          <p:nvPr userDrawn="1"/>
        </p:nvSpPr>
        <p:spPr>
          <a:xfrm>
            <a:off x="5877794" y="6429192"/>
            <a:ext cx="389659"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fld id="{1B5C3607-FD89-42E4-B157-8C1E067CD8F4}" type="slidenum">
              <a:rPr kumimoji="0" lang="en-US" sz="1200" b="0" i="0" u="none" strike="noStrike" cap="all" spc="0" normalizeH="0" baseline="0" smtClean="0">
                <a:ln>
                  <a:noFill/>
                </a:ln>
                <a:solidFill>
                  <a:srgbClr val="34344E"/>
                </a:solidFill>
                <a:effectLst/>
                <a:uFillTx/>
                <a:latin typeface="+mn-lt"/>
                <a:ea typeface="+mn-ea"/>
                <a:cs typeface="+mn-cs"/>
                <a:sym typeface="Gotham Book"/>
              </a:rPr>
              <a:pPr marL="0" marR="0" indent="0" algn="ctr" defTabSz="914400" rtl="0" fontAlgn="auto" latinLnBrk="0" hangingPunct="0">
                <a:lnSpc>
                  <a:spcPct val="100000"/>
                </a:lnSpc>
                <a:spcBef>
                  <a:spcPts val="0"/>
                </a:spcBef>
                <a:spcAft>
                  <a:spcPts val="0"/>
                </a:spcAft>
                <a:buClrTx/>
                <a:buSzTx/>
                <a:buFontTx/>
                <a:buNone/>
                <a:tabLst/>
              </a:pPr>
              <a:t>‹#›</a:t>
            </a:fld>
            <a:endParaRPr kumimoji="0" lang="en-US" sz="1200" b="0" i="0" u="none" strike="noStrike" cap="all" spc="0" normalizeH="0" baseline="0" dirty="0">
              <a:ln>
                <a:noFill/>
              </a:ln>
              <a:solidFill>
                <a:srgbClr val="34344E"/>
              </a:solidFill>
              <a:effectLst/>
              <a:uFillTx/>
              <a:latin typeface="+mn-lt"/>
              <a:ea typeface="+mn-ea"/>
              <a:cs typeface="+mn-cs"/>
              <a:sym typeface="Gotham Book"/>
            </a:endParaRPr>
          </a:p>
        </p:txBody>
      </p:sp>
      <p:grpSp>
        <p:nvGrpSpPr>
          <p:cNvPr id="14" name="Group 13">
            <a:extLst>
              <a:ext uri="{FF2B5EF4-FFF2-40B4-BE49-F238E27FC236}">
                <a16:creationId xmlns:a16="http://schemas.microsoft.com/office/drawing/2014/main" id="{609E9627-D7AF-4A9D-9B8A-306B0E05A5F4}"/>
              </a:ext>
            </a:extLst>
          </p:cNvPr>
          <p:cNvGrpSpPr/>
          <p:nvPr userDrawn="1"/>
        </p:nvGrpSpPr>
        <p:grpSpPr>
          <a:xfrm>
            <a:off x="0" y="5935285"/>
            <a:ext cx="11872043" cy="767643"/>
            <a:chOff x="0" y="5935285"/>
            <a:chExt cx="11872043" cy="767643"/>
          </a:xfrm>
        </p:grpSpPr>
        <p:pic>
          <p:nvPicPr>
            <p:cNvPr id="15" name="Picture 12" descr="Picture 12">
              <a:extLst>
                <a:ext uri="{FF2B5EF4-FFF2-40B4-BE49-F238E27FC236}">
                  <a16:creationId xmlns:a16="http://schemas.microsoft.com/office/drawing/2014/main" id="{434E6BE0-4CED-4AA7-BF3E-789E18BCD5A7}"/>
                </a:ext>
              </a:extLst>
            </p:cNvPr>
            <p:cNvPicPr>
              <a:picLocks noChangeAspect="1"/>
            </p:cNvPicPr>
            <p:nvPr/>
          </p:nvPicPr>
          <p:blipFill>
            <a:blip r:embed="rId2"/>
            <a:stretch>
              <a:fillRect/>
            </a:stretch>
          </p:blipFill>
          <p:spPr>
            <a:xfrm>
              <a:off x="9813700" y="6031193"/>
              <a:ext cx="2058343" cy="671735"/>
            </a:xfrm>
            <a:prstGeom prst="rect">
              <a:avLst/>
            </a:prstGeom>
            <a:ln w="12700">
              <a:miter lim="400000"/>
            </a:ln>
          </p:spPr>
        </p:pic>
        <p:sp>
          <p:nvSpPr>
            <p:cNvPr id="16" name="Rectangle 13">
              <a:extLst>
                <a:ext uri="{FF2B5EF4-FFF2-40B4-BE49-F238E27FC236}">
                  <a16:creationId xmlns:a16="http://schemas.microsoft.com/office/drawing/2014/main" id="{EECB9F2D-3835-486F-B7DB-06B33204EFAF}"/>
                </a:ext>
              </a:extLst>
            </p:cNvPr>
            <p:cNvSpPr/>
            <p:nvPr/>
          </p:nvSpPr>
          <p:spPr>
            <a:xfrm>
              <a:off x="0" y="6027155"/>
              <a:ext cx="4775201" cy="292101"/>
            </a:xfrm>
            <a:prstGeom prst="rect">
              <a:avLst/>
            </a:prstGeom>
            <a:solidFill>
              <a:srgbClr val="34344E"/>
            </a:solidFill>
            <a:ln w="12700">
              <a:miter lim="400000"/>
            </a:ln>
          </p:spPr>
          <p:txBody>
            <a:bodyPr lIns="45719" rIns="45719"/>
            <a:lstStyle/>
            <a:p>
              <a:pPr>
                <a:lnSpc>
                  <a:spcPct val="90000"/>
                </a:lnSpc>
                <a:spcBef>
                  <a:spcPts val="1200"/>
                </a:spcBef>
                <a:defRPr sz="2000" b="0">
                  <a:solidFill>
                    <a:srgbClr val="44546A"/>
                  </a:solidFill>
                  <a:latin typeface="Gotham Light"/>
                  <a:ea typeface="Gotham Light"/>
                  <a:cs typeface="Gotham Light"/>
                  <a:sym typeface="Gotham Light"/>
                </a:defRPr>
              </a:pPr>
              <a:endParaRPr/>
            </a:p>
          </p:txBody>
        </p:sp>
        <p:pic>
          <p:nvPicPr>
            <p:cNvPr id="17" name="Image" descr="Image">
              <a:extLst>
                <a:ext uri="{FF2B5EF4-FFF2-40B4-BE49-F238E27FC236}">
                  <a16:creationId xmlns:a16="http://schemas.microsoft.com/office/drawing/2014/main" id="{188E2C4E-AFAC-4A64-91E0-A6D748F7A43E}"/>
                </a:ext>
              </a:extLst>
            </p:cNvPr>
            <p:cNvPicPr>
              <a:picLocks noChangeAspect="1"/>
            </p:cNvPicPr>
            <p:nvPr/>
          </p:nvPicPr>
          <p:blipFill>
            <a:blip r:embed="rId3"/>
            <a:stretch>
              <a:fillRect/>
            </a:stretch>
          </p:blipFill>
          <p:spPr>
            <a:xfrm>
              <a:off x="3071072" y="5935285"/>
              <a:ext cx="1480439" cy="431775"/>
            </a:xfrm>
            <a:prstGeom prst="rect">
              <a:avLst/>
            </a:prstGeom>
            <a:ln w="12700">
              <a:miter lim="400000"/>
            </a:ln>
          </p:spPr>
        </p:pic>
        <p:pic>
          <p:nvPicPr>
            <p:cNvPr id="18" name="Image" descr="Image">
              <a:extLst>
                <a:ext uri="{FF2B5EF4-FFF2-40B4-BE49-F238E27FC236}">
                  <a16:creationId xmlns:a16="http://schemas.microsoft.com/office/drawing/2014/main" id="{D977749B-B329-45F0-BE2A-F5852AF1B794}"/>
                </a:ext>
              </a:extLst>
            </p:cNvPr>
            <p:cNvPicPr>
              <a:picLocks noChangeAspect="1"/>
            </p:cNvPicPr>
            <p:nvPr/>
          </p:nvPicPr>
          <p:blipFill>
            <a:blip r:embed="rId4"/>
            <a:stretch>
              <a:fillRect/>
            </a:stretch>
          </p:blipFill>
          <p:spPr>
            <a:xfrm>
              <a:off x="319957" y="5975131"/>
              <a:ext cx="2968811" cy="337260"/>
            </a:xfrm>
            <a:prstGeom prst="rect">
              <a:avLst/>
            </a:prstGeom>
            <a:ln w="12700">
              <a:miter lim="400000"/>
            </a:ln>
          </p:spPr>
        </p:pic>
        <p:pic>
          <p:nvPicPr>
            <p:cNvPr id="19" name="Image" descr="Image">
              <a:extLst>
                <a:ext uri="{FF2B5EF4-FFF2-40B4-BE49-F238E27FC236}">
                  <a16:creationId xmlns:a16="http://schemas.microsoft.com/office/drawing/2014/main" id="{529A9955-BB65-4433-B15F-BDCDE2ACBD00}"/>
                </a:ext>
              </a:extLst>
            </p:cNvPr>
            <p:cNvPicPr>
              <a:picLocks noChangeAspect="1"/>
            </p:cNvPicPr>
            <p:nvPr/>
          </p:nvPicPr>
          <p:blipFill>
            <a:blip r:embed="rId5"/>
            <a:stretch>
              <a:fillRect/>
            </a:stretch>
          </p:blipFill>
          <p:spPr>
            <a:xfrm>
              <a:off x="375127" y="6367060"/>
              <a:ext cx="1891110" cy="267902"/>
            </a:xfrm>
            <a:prstGeom prst="rect">
              <a:avLst/>
            </a:prstGeom>
            <a:ln w="12700">
              <a:miter lim="400000"/>
            </a:ln>
          </p:spPr>
        </p:pic>
      </p:grpSp>
    </p:spTree>
    <p:extLst>
      <p:ext uri="{BB962C8B-B14F-4D97-AF65-F5344CB8AC3E}">
        <p14:creationId xmlns:p14="http://schemas.microsoft.com/office/powerpoint/2010/main" val="4230105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3" name="Body Level One…">
            <a:extLst>
              <a:ext uri="{FF2B5EF4-FFF2-40B4-BE49-F238E27FC236}">
                <a16:creationId xmlns:a16="http://schemas.microsoft.com/office/drawing/2014/main" id="{B406A71D-D7D6-4D8F-8CC5-911454F2ECCA}"/>
              </a:ext>
            </a:extLst>
          </p:cNvPr>
          <p:cNvSpPr txBox="1">
            <a:spLocks noGrp="1"/>
          </p:cNvSpPr>
          <p:nvPr>
            <p:ph type="body" sz="half" idx="1"/>
          </p:nvPr>
        </p:nvSpPr>
        <p:spPr>
          <a:xfrm>
            <a:off x="517103" y="1321489"/>
            <a:ext cx="5202873" cy="4310961"/>
          </a:xfrm>
          <a:prstGeom prst="rect">
            <a:avLst/>
          </a:prstGeom>
        </p:spPr>
        <p:txBody>
          <a:bodyPr/>
          <a:lstStyle>
            <a:lvl1pPr>
              <a:lnSpc>
                <a:spcPct val="100000"/>
              </a:lnSpc>
              <a:defRPr sz="2400" kern="1200" dirty="0">
                <a:solidFill>
                  <a:srgbClr val="160753"/>
                </a:solidFill>
                <a:latin typeface="Gotham Book (Body)"/>
                <a:ea typeface="+mn-ea"/>
                <a:cs typeface="+mn-cs"/>
              </a:defRPr>
            </a:lvl1pPr>
          </a:lstStyle>
          <a:p>
            <a:endParaRPr dirty="0"/>
          </a:p>
        </p:txBody>
      </p:sp>
      <p:sp>
        <p:nvSpPr>
          <p:cNvPr id="20" name="Double-click to edit">
            <a:extLst>
              <a:ext uri="{FF2B5EF4-FFF2-40B4-BE49-F238E27FC236}">
                <a16:creationId xmlns:a16="http://schemas.microsoft.com/office/drawing/2014/main" id="{2DE50A50-37DD-4B84-A803-B9E6FCF8BACE}"/>
              </a:ext>
            </a:extLst>
          </p:cNvPr>
          <p:cNvSpPr txBox="1">
            <a:spLocks noGrp="1"/>
          </p:cNvSpPr>
          <p:nvPr>
            <p:ph type="body" sz="half" idx="21"/>
          </p:nvPr>
        </p:nvSpPr>
        <p:spPr>
          <a:xfrm>
            <a:off x="6096000" y="1311638"/>
            <a:ext cx="5202873" cy="4320811"/>
          </a:xfrm>
          <a:prstGeom prst="rect">
            <a:avLst/>
          </a:prstGeom>
        </p:spPr>
        <p:txBody>
          <a:bodyPr/>
          <a:lstStyle>
            <a:lvl1pPr>
              <a:defRPr lang="en-US" sz="2400" kern="1200" dirty="0">
                <a:solidFill>
                  <a:srgbClr val="160753"/>
                </a:solidFill>
                <a:latin typeface="Gotham Book (Body)"/>
                <a:ea typeface="+mn-ea"/>
                <a:cs typeface="+mn-cs"/>
              </a:defRPr>
            </a:lvl1pPr>
          </a:lstStyle>
          <a:p>
            <a:endParaRPr lang="en-US" dirty="0"/>
          </a:p>
        </p:txBody>
      </p:sp>
      <p:sp>
        <p:nvSpPr>
          <p:cNvPr id="21" name="Title Text">
            <a:extLst>
              <a:ext uri="{FF2B5EF4-FFF2-40B4-BE49-F238E27FC236}">
                <a16:creationId xmlns:a16="http://schemas.microsoft.com/office/drawing/2014/main" id="{D8B38EC6-1D6F-49B4-AD27-75C96ED2D8B4}"/>
              </a:ext>
            </a:extLst>
          </p:cNvPr>
          <p:cNvSpPr txBox="1">
            <a:spLocks noGrp="1"/>
          </p:cNvSpPr>
          <p:nvPr>
            <p:ph type="title" hasCustomPrompt="1"/>
          </p:nvPr>
        </p:nvSpPr>
        <p:spPr>
          <a:xfrm>
            <a:off x="517103" y="300597"/>
            <a:ext cx="10995606" cy="831351"/>
          </a:xfrm>
          <a:prstGeom prst="rect">
            <a:avLst/>
          </a:prstGeom>
        </p:spPr>
        <p:txBody>
          <a:bodyPr/>
          <a:lstStyle>
            <a:lvl1pPr>
              <a:defRPr>
                <a:solidFill>
                  <a:srgbClr val="160753"/>
                </a:solidFill>
              </a:defRPr>
            </a:lvl1pPr>
          </a:lstStyle>
          <a:p>
            <a:r>
              <a:rPr lang="en-US" dirty="0"/>
              <a:t>TITLE</a:t>
            </a:r>
            <a:endParaRPr dirty="0"/>
          </a:p>
        </p:txBody>
      </p:sp>
      <p:sp>
        <p:nvSpPr>
          <p:cNvPr id="15" name="TextBox 14">
            <a:extLst>
              <a:ext uri="{FF2B5EF4-FFF2-40B4-BE49-F238E27FC236}">
                <a16:creationId xmlns:a16="http://schemas.microsoft.com/office/drawing/2014/main" id="{6231DE7B-3F1D-4310-9283-B86D1EFA4DE9}"/>
              </a:ext>
            </a:extLst>
          </p:cNvPr>
          <p:cNvSpPr txBox="1"/>
          <p:nvPr userDrawn="1"/>
        </p:nvSpPr>
        <p:spPr>
          <a:xfrm>
            <a:off x="5877794" y="6429192"/>
            <a:ext cx="389659"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fld id="{1B5C3607-FD89-42E4-B157-8C1E067CD8F4}" type="slidenum">
              <a:rPr kumimoji="0" lang="en-US" sz="1200" b="0" i="0" u="none" strike="noStrike" cap="all" spc="0" normalizeH="0" baseline="0" smtClean="0">
                <a:ln>
                  <a:noFill/>
                </a:ln>
                <a:solidFill>
                  <a:srgbClr val="34344E"/>
                </a:solidFill>
                <a:effectLst/>
                <a:uFillTx/>
                <a:latin typeface="+mn-lt"/>
                <a:ea typeface="+mn-ea"/>
                <a:cs typeface="+mn-cs"/>
                <a:sym typeface="Gotham Book"/>
              </a:rPr>
              <a:pPr marL="0" marR="0" indent="0" algn="ctr" defTabSz="914400" rtl="0" fontAlgn="auto" latinLnBrk="0" hangingPunct="0">
                <a:lnSpc>
                  <a:spcPct val="100000"/>
                </a:lnSpc>
                <a:spcBef>
                  <a:spcPts val="0"/>
                </a:spcBef>
                <a:spcAft>
                  <a:spcPts val="0"/>
                </a:spcAft>
                <a:buClrTx/>
                <a:buSzTx/>
                <a:buFontTx/>
                <a:buNone/>
                <a:tabLst/>
              </a:pPr>
              <a:t>‹#›</a:t>
            </a:fld>
            <a:endParaRPr kumimoji="0" lang="en-US" sz="1200" b="0" i="0" u="none" strike="noStrike" cap="all" spc="0" normalizeH="0" baseline="0" dirty="0">
              <a:ln>
                <a:noFill/>
              </a:ln>
              <a:solidFill>
                <a:srgbClr val="34344E"/>
              </a:solidFill>
              <a:effectLst/>
              <a:uFillTx/>
              <a:latin typeface="+mn-lt"/>
              <a:ea typeface="+mn-ea"/>
              <a:cs typeface="+mn-cs"/>
              <a:sym typeface="Gotham Book"/>
            </a:endParaRPr>
          </a:p>
        </p:txBody>
      </p:sp>
      <p:grpSp>
        <p:nvGrpSpPr>
          <p:cNvPr id="14" name="Group 13">
            <a:extLst>
              <a:ext uri="{FF2B5EF4-FFF2-40B4-BE49-F238E27FC236}">
                <a16:creationId xmlns:a16="http://schemas.microsoft.com/office/drawing/2014/main" id="{8212601F-A0E0-4A45-84E6-67A6F39F02AA}"/>
              </a:ext>
            </a:extLst>
          </p:cNvPr>
          <p:cNvGrpSpPr/>
          <p:nvPr userDrawn="1"/>
        </p:nvGrpSpPr>
        <p:grpSpPr>
          <a:xfrm>
            <a:off x="0" y="5935285"/>
            <a:ext cx="11872043" cy="767643"/>
            <a:chOff x="0" y="5935285"/>
            <a:chExt cx="11872043" cy="767643"/>
          </a:xfrm>
        </p:grpSpPr>
        <p:pic>
          <p:nvPicPr>
            <p:cNvPr id="16" name="Picture 12" descr="Picture 12">
              <a:extLst>
                <a:ext uri="{FF2B5EF4-FFF2-40B4-BE49-F238E27FC236}">
                  <a16:creationId xmlns:a16="http://schemas.microsoft.com/office/drawing/2014/main" id="{488D7B6F-B22B-4351-9048-23A195F38478}"/>
                </a:ext>
              </a:extLst>
            </p:cNvPr>
            <p:cNvPicPr>
              <a:picLocks noChangeAspect="1"/>
            </p:cNvPicPr>
            <p:nvPr/>
          </p:nvPicPr>
          <p:blipFill>
            <a:blip r:embed="rId2"/>
            <a:stretch>
              <a:fillRect/>
            </a:stretch>
          </p:blipFill>
          <p:spPr>
            <a:xfrm>
              <a:off x="9813700" y="6031193"/>
              <a:ext cx="2058343" cy="671735"/>
            </a:xfrm>
            <a:prstGeom prst="rect">
              <a:avLst/>
            </a:prstGeom>
            <a:ln w="12700">
              <a:miter lim="400000"/>
            </a:ln>
          </p:spPr>
        </p:pic>
        <p:sp>
          <p:nvSpPr>
            <p:cNvPr id="17" name="Rectangle 13">
              <a:extLst>
                <a:ext uri="{FF2B5EF4-FFF2-40B4-BE49-F238E27FC236}">
                  <a16:creationId xmlns:a16="http://schemas.microsoft.com/office/drawing/2014/main" id="{14EC1E65-10EE-4A2B-82A1-C04695756973}"/>
                </a:ext>
              </a:extLst>
            </p:cNvPr>
            <p:cNvSpPr/>
            <p:nvPr/>
          </p:nvSpPr>
          <p:spPr>
            <a:xfrm>
              <a:off x="0" y="6027155"/>
              <a:ext cx="4775201" cy="292101"/>
            </a:xfrm>
            <a:prstGeom prst="rect">
              <a:avLst/>
            </a:prstGeom>
            <a:solidFill>
              <a:srgbClr val="34344E"/>
            </a:solidFill>
            <a:ln w="12700">
              <a:miter lim="400000"/>
            </a:ln>
          </p:spPr>
          <p:txBody>
            <a:bodyPr lIns="45719" rIns="45719"/>
            <a:lstStyle/>
            <a:p>
              <a:pPr>
                <a:lnSpc>
                  <a:spcPct val="90000"/>
                </a:lnSpc>
                <a:spcBef>
                  <a:spcPts val="1200"/>
                </a:spcBef>
                <a:defRPr sz="2000" b="0">
                  <a:solidFill>
                    <a:srgbClr val="44546A"/>
                  </a:solidFill>
                  <a:latin typeface="Gotham Light"/>
                  <a:ea typeface="Gotham Light"/>
                  <a:cs typeface="Gotham Light"/>
                  <a:sym typeface="Gotham Light"/>
                </a:defRPr>
              </a:pPr>
              <a:endParaRPr/>
            </a:p>
          </p:txBody>
        </p:sp>
        <p:pic>
          <p:nvPicPr>
            <p:cNvPr id="18" name="Image" descr="Image">
              <a:extLst>
                <a:ext uri="{FF2B5EF4-FFF2-40B4-BE49-F238E27FC236}">
                  <a16:creationId xmlns:a16="http://schemas.microsoft.com/office/drawing/2014/main" id="{BFC79190-D4FD-465B-ADEC-8A84B7A67DCD}"/>
                </a:ext>
              </a:extLst>
            </p:cNvPr>
            <p:cNvPicPr>
              <a:picLocks noChangeAspect="1"/>
            </p:cNvPicPr>
            <p:nvPr/>
          </p:nvPicPr>
          <p:blipFill>
            <a:blip r:embed="rId3"/>
            <a:stretch>
              <a:fillRect/>
            </a:stretch>
          </p:blipFill>
          <p:spPr>
            <a:xfrm>
              <a:off x="3071072" y="5935285"/>
              <a:ext cx="1480439" cy="431775"/>
            </a:xfrm>
            <a:prstGeom prst="rect">
              <a:avLst/>
            </a:prstGeom>
            <a:ln w="12700">
              <a:miter lim="400000"/>
            </a:ln>
          </p:spPr>
        </p:pic>
        <p:pic>
          <p:nvPicPr>
            <p:cNvPr id="19" name="Image" descr="Image">
              <a:extLst>
                <a:ext uri="{FF2B5EF4-FFF2-40B4-BE49-F238E27FC236}">
                  <a16:creationId xmlns:a16="http://schemas.microsoft.com/office/drawing/2014/main" id="{94CFD1D8-073B-42E1-8923-CF4C3B2AAEE9}"/>
                </a:ext>
              </a:extLst>
            </p:cNvPr>
            <p:cNvPicPr>
              <a:picLocks noChangeAspect="1"/>
            </p:cNvPicPr>
            <p:nvPr/>
          </p:nvPicPr>
          <p:blipFill>
            <a:blip r:embed="rId4"/>
            <a:stretch>
              <a:fillRect/>
            </a:stretch>
          </p:blipFill>
          <p:spPr>
            <a:xfrm>
              <a:off x="319957" y="5975131"/>
              <a:ext cx="2968811" cy="337260"/>
            </a:xfrm>
            <a:prstGeom prst="rect">
              <a:avLst/>
            </a:prstGeom>
            <a:ln w="12700">
              <a:miter lim="400000"/>
            </a:ln>
          </p:spPr>
        </p:pic>
        <p:pic>
          <p:nvPicPr>
            <p:cNvPr id="22" name="Image" descr="Image">
              <a:extLst>
                <a:ext uri="{FF2B5EF4-FFF2-40B4-BE49-F238E27FC236}">
                  <a16:creationId xmlns:a16="http://schemas.microsoft.com/office/drawing/2014/main" id="{BAC11F3D-6499-415F-85B0-5962C77B2963}"/>
                </a:ext>
              </a:extLst>
            </p:cNvPr>
            <p:cNvPicPr>
              <a:picLocks noChangeAspect="1"/>
            </p:cNvPicPr>
            <p:nvPr/>
          </p:nvPicPr>
          <p:blipFill>
            <a:blip r:embed="rId5"/>
            <a:stretch>
              <a:fillRect/>
            </a:stretch>
          </p:blipFill>
          <p:spPr>
            <a:xfrm>
              <a:off x="375127" y="6367060"/>
              <a:ext cx="1891110" cy="267902"/>
            </a:xfrm>
            <a:prstGeom prst="rect">
              <a:avLst/>
            </a:prstGeom>
            <a:ln w="12700">
              <a:miter lim="400000"/>
            </a:ln>
          </p:spPr>
        </p:pic>
      </p:grpSp>
    </p:spTree>
    <p:extLst>
      <p:ext uri="{BB962C8B-B14F-4D97-AF65-F5344CB8AC3E}">
        <p14:creationId xmlns:p14="http://schemas.microsoft.com/office/powerpoint/2010/main" val="3959497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3" name="Body Level One…">
            <a:extLst>
              <a:ext uri="{FF2B5EF4-FFF2-40B4-BE49-F238E27FC236}">
                <a16:creationId xmlns:a16="http://schemas.microsoft.com/office/drawing/2014/main" id="{B406A71D-D7D6-4D8F-8CC5-911454F2ECCA}"/>
              </a:ext>
            </a:extLst>
          </p:cNvPr>
          <p:cNvSpPr txBox="1">
            <a:spLocks noGrp="1"/>
          </p:cNvSpPr>
          <p:nvPr>
            <p:ph type="body" sz="half" idx="1" hasCustomPrompt="1"/>
          </p:nvPr>
        </p:nvSpPr>
        <p:spPr>
          <a:xfrm>
            <a:off x="517102" y="1228811"/>
            <a:ext cx="5324140" cy="493486"/>
          </a:xfrm>
          <a:prstGeom prst="rect">
            <a:avLst/>
          </a:prstGeom>
        </p:spPr>
        <p:txBody>
          <a:bodyPr/>
          <a:lstStyle>
            <a:lvl1pPr algn="ctr">
              <a:lnSpc>
                <a:spcPct val="100000"/>
              </a:lnSpc>
              <a:buNone/>
              <a:defRPr sz="2200">
                <a:solidFill>
                  <a:srgbClr val="160753"/>
                </a:solidFill>
              </a:defRPr>
            </a:lvl1pPr>
          </a:lstStyle>
          <a:p>
            <a:r>
              <a:rPr lang="en-US" dirty="0"/>
              <a:t>Subtitle</a:t>
            </a:r>
          </a:p>
          <a:p>
            <a:endParaRPr dirty="0"/>
          </a:p>
        </p:txBody>
      </p:sp>
      <p:sp>
        <p:nvSpPr>
          <p:cNvPr id="21" name="Title Text">
            <a:extLst>
              <a:ext uri="{FF2B5EF4-FFF2-40B4-BE49-F238E27FC236}">
                <a16:creationId xmlns:a16="http://schemas.microsoft.com/office/drawing/2014/main" id="{D8B38EC6-1D6F-49B4-AD27-75C96ED2D8B4}"/>
              </a:ext>
            </a:extLst>
          </p:cNvPr>
          <p:cNvSpPr txBox="1">
            <a:spLocks noGrp="1"/>
          </p:cNvSpPr>
          <p:nvPr>
            <p:ph type="title" hasCustomPrompt="1"/>
          </p:nvPr>
        </p:nvSpPr>
        <p:spPr>
          <a:xfrm>
            <a:off x="517103" y="300597"/>
            <a:ext cx="10995606" cy="831351"/>
          </a:xfrm>
          <a:prstGeom prst="rect">
            <a:avLst/>
          </a:prstGeom>
        </p:spPr>
        <p:txBody>
          <a:bodyPr/>
          <a:lstStyle>
            <a:lvl1pPr>
              <a:defRPr>
                <a:solidFill>
                  <a:srgbClr val="160753"/>
                </a:solidFill>
              </a:defRPr>
            </a:lvl1pPr>
          </a:lstStyle>
          <a:p>
            <a:r>
              <a:rPr lang="en-US" dirty="0"/>
              <a:t>TITLE</a:t>
            </a:r>
            <a:endParaRPr dirty="0"/>
          </a:p>
        </p:txBody>
      </p:sp>
      <p:sp>
        <p:nvSpPr>
          <p:cNvPr id="15" name="TextBox 14">
            <a:extLst>
              <a:ext uri="{FF2B5EF4-FFF2-40B4-BE49-F238E27FC236}">
                <a16:creationId xmlns:a16="http://schemas.microsoft.com/office/drawing/2014/main" id="{CA944621-3B0A-4363-AB28-6313279AEEBE}"/>
              </a:ext>
            </a:extLst>
          </p:cNvPr>
          <p:cNvSpPr txBox="1"/>
          <p:nvPr userDrawn="1"/>
        </p:nvSpPr>
        <p:spPr>
          <a:xfrm>
            <a:off x="5877794" y="6429192"/>
            <a:ext cx="389659"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fld id="{1B5C3607-FD89-42E4-B157-8C1E067CD8F4}" type="slidenum">
              <a:rPr kumimoji="0" lang="en-US" sz="1200" b="0" i="0" u="none" strike="noStrike" cap="all" spc="0" normalizeH="0" baseline="0" smtClean="0">
                <a:ln>
                  <a:noFill/>
                </a:ln>
                <a:solidFill>
                  <a:srgbClr val="34344E"/>
                </a:solidFill>
                <a:effectLst/>
                <a:uFillTx/>
                <a:latin typeface="+mn-lt"/>
                <a:ea typeface="+mn-ea"/>
                <a:cs typeface="+mn-cs"/>
                <a:sym typeface="Gotham Book"/>
              </a:rPr>
              <a:pPr marL="0" marR="0" indent="0" algn="ctr" defTabSz="914400" rtl="0" fontAlgn="auto" latinLnBrk="0" hangingPunct="0">
                <a:lnSpc>
                  <a:spcPct val="100000"/>
                </a:lnSpc>
                <a:spcBef>
                  <a:spcPts val="0"/>
                </a:spcBef>
                <a:spcAft>
                  <a:spcPts val="0"/>
                </a:spcAft>
                <a:buClrTx/>
                <a:buSzTx/>
                <a:buFontTx/>
                <a:buNone/>
                <a:tabLst/>
              </a:pPr>
              <a:t>‹#›</a:t>
            </a:fld>
            <a:endParaRPr kumimoji="0" lang="en-US" sz="1200" b="0" i="0" u="none" strike="noStrike" cap="all" spc="0" normalizeH="0" baseline="0" dirty="0">
              <a:ln>
                <a:noFill/>
              </a:ln>
              <a:solidFill>
                <a:srgbClr val="34344E"/>
              </a:solidFill>
              <a:effectLst/>
              <a:uFillTx/>
              <a:latin typeface="+mn-lt"/>
              <a:ea typeface="+mn-ea"/>
              <a:cs typeface="+mn-cs"/>
              <a:sym typeface="Gotham Book"/>
            </a:endParaRPr>
          </a:p>
        </p:txBody>
      </p:sp>
      <p:sp>
        <p:nvSpPr>
          <p:cNvPr id="14" name="Double-click to edit">
            <a:extLst>
              <a:ext uri="{FF2B5EF4-FFF2-40B4-BE49-F238E27FC236}">
                <a16:creationId xmlns:a16="http://schemas.microsoft.com/office/drawing/2014/main" id="{DFE72194-3EF5-4913-BB6E-23A20A0488DF}"/>
              </a:ext>
            </a:extLst>
          </p:cNvPr>
          <p:cNvSpPr txBox="1">
            <a:spLocks noGrp="1"/>
          </p:cNvSpPr>
          <p:nvPr>
            <p:ph type="body" sz="half" idx="22" hasCustomPrompt="1"/>
          </p:nvPr>
        </p:nvSpPr>
        <p:spPr>
          <a:xfrm>
            <a:off x="517103" y="1854853"/>
            <a:ext cx="5324139" cy="3687536"/>
          </a:xfrm>
          <a:prstGeom prst="rect">
            <a:avLst/>
          </a:prstGeom>
        </p:spPr>
        <p:txBody>
          <a:bodyPr/>
          <a:lstStyle>
            <a:lvl1pPr>
              <a:defRPr lang="en-US" sz="2400" kern="1200" dirty="0">
                <a:solidFill>
                  <a:srgbClr val="160753"/>
                </a:solidFill>
                <a:latin typeface="Gotham Book (Body)"/>
                <a:ea typeface="+mn-ea"/>
                <a:cs typeface="+mn-cs"/>
              </a:defRPr>
            </a:lvl1pPr>
          </a:lstStyle>
          <a:p>
            <a:r>
              <a:rPr lang="en-US" dirty="0"/>
              <a:t>Click to add text</a:t>
            </a:r>
          </a:p>
        </p:txBody>
      </p:sp>
      <p:sp>
        <p:nvSpPr>
          <p:cNvPr id="27" name="Body Level One…">
            <a:extLst>
              <a:ext uri="{FF2B5EF4-FFF2-40B4-BE49-F238E27FC236}">
                <a16:creationId xmlns:a16="http://schemas.microsoft.com/office/drawing/2014/main" id="{CAAC1FCE-7474-4445-A11C-A94BAAAE33F2}"/>
              </a:ext>
            </a:extLst>
          </p:cNvPr>
          <p:cNvSpPr txBox="1">
            <a:spLocks noGrp="1"/>
          </p:cNvSpPr>
          <p:nvPr>
            <p:ph type="body" sz="half" idx="29" hasCustomPrompt="1"/>
          </p:nvPr>
        </p:nvSpPr>
        <p:spPr>
          <a:xfrm>
            <a:off x="6146187" y="1246657"/>
            <a:ext cx="5324140" cy="493486"/>
          </a:xfrm>
          <a:prstGeom prst="rect">
            <a:avLst/>
          </a:prstGeom>
        </p:spPr>
        <p:txBody>
          <a:bodyPr/>
          <a:lstStyle>
            <a:lvl1pPr algn="ctr">
              <a:lnSpc>
                <a:spcPct val="100000"/>
              </a:lnSpc>
              <a:buNone/>
              <a:defRPr sz="2200">
                <a:solidFill>
                  <a:srgbClr val="160753"/>
                </a:solidFill>
              </a:defRPr>
            </a:lvl1pPr>
          </a:lstStyle>
          <a:p>
            <a:r>
              <a:rPr lang="en-US" dirty="0"/>
              <a:t>Subtitle</a:t>
            </a:r>
          </a:p>
          <a:p>
            <a:endParaRPr dirty="0"/>
          </a:p>
        </p:txBody>
      </p:sp>
      <p:sp>
        <p:nvSpPr>
          <p:cNvPr id="28" name="Double-click to edit">
            <a:extLst>
              <a:ext uri="{FF2B5EF4-FFF2-40B4-BE49-F238E27FC236}">
                <a16:creationId xmlns:a16="http://schemas.microsoft.com/office/drawing/2014/main" id="{04D0CD07-918D-43C8-9DDD-ABFC0EF4C830}"/>
              </a:ext>
            </a:extLst>
          </p:cNvPr>
          <p:cNvSpPr txBox="1">
            <a:spLocks noGrp="1"/>
          </p:cNvSpPr>
          <p:nvPr>
            <p:ph type="body" sz="half" idx="30" hasCustomPrompt="1"/>
          </p:nvPr>
        </p:nvSpPr>
        <p:spPr>
          <a:xfrm>
            <a:off x="6146187" y="1854853"/>
            <a:ext cx="5324139" cy="3687536"/>
          </a:xfrm>
          <a:prstGeom prst="rect">
            <a:avLst/>
          </a:prstGeom>
        </p:spPr>
        <p:txBody>
          <a:bodyPr/>
          <a:lstStyle>
            <a:lvl1pPr>
              <a:defRPr lang="en-US" sz="2400" kern="1200" dirty="0">
                <a:solidFill>
                  <a:schemeClr val="tx1"/>
                </a:solidFill>
                <a:latin typeface="Gotham Book (Body)"/>
                <a:ea typeface="+mn-ea"/>
                <a:cs typeface="+mn-cs"/>
              </a:defRPr>
            </a:lvl1pPr>
          </a:lstStyle>
          <a:p>
            <a:r>
              <a:rPr lang="en-US" dirty="0"/>
              <a:t>Click to add text</a:t>
            </a:r>
          </a:p>
        </p:txBody>
      </p:sp>
      <p:grpSp>
        <p:nvGrpSpPr>
          <p:cNvPr id="16" name="Group 15">
            <a:extLst>
              <a:ext uri="{FF2B5EF4-FFF2-40B4-BE49-F238E27FC236}">
                <a16:creationId xmlns:a16="http://schemas.microsoft.com/office/drawing/2014/main" id="{252A2336-0BE5-4672-8FDA-2DAB6EB06A00}"/>
              </a:ext>
            </a:extLst>
          </p:cNvPr>
          <p:cNvGrpSpPr/>
          <p:nvPr userDrawn="1"/>
        </p:nvGrpSpPr>
        <p:grpSpPr>
          <a:xfrm>
            <a:off x="0" y="5935285"/>
            <a:ext cx="11872043" cy="767643"/>
            <a:chOff x="0" y="5935285"/>
            <a:chExt cx="11872043" cy="767643"/>
          </a:xfrm>
        </p:grpSpPr>
        <p:pic>
          <p:nvPicPr>
            <p:cNvPr id="17" name="Picture 12" descr="Picture 12">
              <a:extLst>
                <a:ext uri="{FF2B5EF4-FFF2-40B4-BE49-F238E27FC236}">
                  <a16:creationId xmlns:a16="http://schemas.microsoft.com/office/drawing/2014/main" id="{F477BB9E-8B25-40CA-8E95-73D6304C5B28}"/>
                </a:ext>
              </a:extLst>
            </p:cNvPr>
            <p:cNvPicPr>
              <a:picLocks noChangeAspect="1"/>
            </p:cNvPicPr>
            <p:nvPr/>
          </p:nvPicPr>
          <p:blipFill>
            <a:blip r:embed="rId2"/>
            <a:stretch>
              <a:fillRect/>
            </a:stretch>
          </p:blipFill>
          <p:spPr>
            <a:xfrm>
              <a:off x="9813700" y="6031193"/>
              <a:ext cx="2058343" cy="671735"/>
            </a:xfrm>
            <a:prstGeom prst="rect">
              <a:avLst/>
            </a:prstGeom>
            <a:ln w="12700">
              <a:miter lim="400000"/>
            </a:ln>
          </p:spPr>
        </p:pic>
        <p:sp>
          <p:nvSpPr>
            <p:cNvPr id="18" name="Rectangle 13">
              <a:extLst>
                <a:ext uri="{FF2B5EF4-FFF2-40B4-BE49-F238E27FC236}">
                  <a16:creationId xmlns:a16="http://schemas.microsoft.com/office/drawing/2014/main" id="{651B1E0C-0D86-4C3A-ABBA-9B3C8FA3EE43}"/>
                </a:ext>
              </a:extLst>
            </p:cNvPr>
            <p:cNvSpPr/>
            <p:nvPr/>
          </p:nvSpPr>
          <p:spPr>
            <a:xfrm>
              <a:off x="0" y="6027155"/>
              <a:ext cx="4775201" cy="292101"/>
            </a:xfrm>
            <a:prstGeom prst="rect">
              <a:avLst/>
            </a:prstGeom>
            <a:solidFill>
              <a:srgbClr val="34344E"/>
            </a:solidFill>
            <a:ln w="12700">
              <a:miter lim="400000"/>
            </a:ln>
          </p:spPr>
          <p:txBody>
            <a:bodyPr lIns="45719" rIns="45719"/>
            <a:lstStyle/>
            <a:p>
              <a:pPr>
                <a:lnSpc>
                  <a:spcPct val="90000"/>
                </a:lnSpc>
                <a:spcBef>
                  <a:spcPts val="1200"/>
                </a:spcBef>
                <a:defRPr sz="2000" b="0">
                  <a:solidFill>
                    <a:srgbClr val="44546A"/>
                  </a:solidFill>
                  <a:latin typeface="Gotham Light"/>
                  <a:ea typeface="Gotham Light"/>
                  <a:cs typeface="Gotham Light"/>
                  <a:sym typeface="Gotham Light"/>
                </a:defRPr>
              </a:pPr>
              <a:endParaRPr/>
            </a:p>
          </p:txBody>
        </p:sp>
        <p:pic>
          <p:nvPicPr>
            <p:cNvPr id="19" name="Image" descr="Image">
              <a:extLst>
                <a:ext uri="{FF2B5EF4-FFF2-40B4-BE49-F238E27FC236}">
                  <a16:creationId xmlns:a16="http://schemas.microsoft.com/office/drawing/2014/main" id="{428DD8CF-9B7C-4A2E-8089-E4A6B8B97CAB}"/>
                </a:ext>
              </a:extLst>
            </p:cNvPr>
            <p:cNvPicPr>
              <a:picLocks noChangeAspect="1"/>
            </p:cNvPicPr>
            <p:nvPr/>
          </p:nvPicPr>
          <p:blipFill>
            <a:blip r:embed="rId3"/>
            <a:stretch>
              <a:fillRect/>
            </a:stretch>
          </p:blipFill>
          <p:spPr>
            <a:xfrm>
              <a:off x="3071072" y="5935285"/>
              <a:ext cx="1480439" cy="431775"/>
            </a:xfrm>
            <a:prstGeom prst="rect">
              <a:avLst/>
            </a:prstGeom>
            <a:ln w="12700">
              <a:miter lim="400000"/>
            </a:ln>
          </p:spPr>
        </p:pic>
        <p:pic>
          <p:nvPicPr>
            <p:cNvPr id="20" name="Image" descr="Image">
              <a:extLst>
                <a:ext uri="{FF2B5EF4-FFF2-40B4-BE49-F238E27FC236}">
                  <a16:creationId xmlns:a16="http://schemas.microsoft.com/office/drawing/2014/main" id="{905E25B0-6E05-47C2-8F44-09196FB1746D}"/>
                </a:ext>
              </a:extLst>
            </p:cNvPr>
            <p:cNvPicPr>
              <a:picLocks noChangeAspect="1"/>
            </p:cNvPicPr>
            <p:nvPr/>
          </p:nvPicPr>
          <p:blipFill>
            <a:blip r:embed="rId4"/>
            <a:stretch>
              <a:fillRect/>
            </a:stretch>
          </p:blipFill>
          <p:spPr>
            <a:xfrm>
              <a:off x="319957" y="5975131"/>
              <a:ext cx="2968811" cy="337260"/>
            </a:xfrm>
            <a:prstGeom prst="rect">
              <a:avLst/>
            </a:prstGeom>
            <a:ln w="12700">
              <a:miter lim="400000"/>
            </a:ln>
          </p:spPr>
        </p:pic>
        <p:pic>
          <p:nvPicPr>
            <p:cNvPr id="22" name="Image" descr="Image">
              <a:extLst>
                <a:ext uri="{FF2B5EF4-FFF2-40B4-BE49-F238E27FC236}">
                  <a16:creationId xmlns:a16="http://schemas.microsoft.com/office/drawing/2014/main" id="{7CD9BC69-D6D6-4E30-B53F-2F669796FAC0}"/>
                </a:ext>
              </a:extLst>
            </p:cNvPr>
            <p:cNvPicPr>
              <a:picLocks noChangeAspect="1"/>
            </p:cNvPicPr>
            <p:nvPr/>
          </p:nvPicPr>
          <p:blipFill>
            <a:blip r:embed="rId5"/>
            <a:stretch>
              <a:fillRect/>
            </a:stretch>
          </p:blipFill>
          <p:spPr>
            <a:xfrm>
              <a:off x="375127" y="6367060"/>
              <a:ext cx="1891110" cy="267902"/>
            </a:xfrm>
            <a:prstGeom prst="rect">
              <a:avLst/>
            </a:prstGeom>
            <a:ln w="12700">
              <a:miter lim="400000"/>
            </a:ln>
          </p:spPr>
        </p:pic>
      </p:grpSp>
    </p:spTree>
    <p:extLst>
      <p:ext uri="{BB962C8B-B14F-4D97-AF65-F5344CB8AC3E}">
        <p14:creationId xmlns:p14="http://schemas.microsoft.com/office/powerpoint/2010/main" val="561708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BDD11069-FAC1-4969-9A17-841A1E63A4D5}"/>
              </a:ext>
            </a:extLst>
          </p:cNvPr>
          <p:cNvSpPr txBox="1"/>
          <p:nvPr userDrawn="1"/>
        </p:nvSpPr>
        <p:spPr>
          <a:xfrm>
            <a:off x="5877794" y="6429192"/>
            <a:ext cx="389659"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fld id="{1B5C3607-FD89-42E4-B157-8C1E067CD8F4}" type="slidenum">
              <a:rPr kumimoji="0" lang="en-US" sz="1200" b="0" i="0" u="none" strike="noStrike" cap="all" spc="0" normalizeH="0" baseline="0" smtClean="0">
                <a:ln>
                  <a:noFill/>
                </a:ln>
                <a:solidFill>
                  <a:srgbClr val="34344E"/>
                </a:solidFill>
                <a:effectLst/>
                <a:uFillTx/>
                <a:latin typeface="+mn-lt"/>
                <a:ea typeface="+mn-ea"/>
                <a:cs typeface="+mn-cs"/>
                <a:sym typeface="Gotham Book"/>
              </a:rPr>
              <a:pPr marL="0" marR="0" indent="0" algn="ctr" defTabSz="914400" rtl="0" fontAlgn="auto" latinLnBrk="0" hangingPunct="0">
                <a:lnSpc>
                  <a:spcPct val="100000"/>
                </a:lnSpc>
                <a:spcBef>
                  <a:spcPts val="0"/>
                </a:spcBef>
                <a:spcAft>
                  <a:spcPts val="0"/>
                </a:spcAft>
                <a:buClrTx/>
                <a:buSzTx/>
                <a:buFontTx/>
                <a:buNone/>
                <a:tabLst/>
              </a:pPr>
              <a:t>‹#›</a:t>
            </a:fld>
            <a:endParaRPr kumimoji="0" lang="en-US" sz="1200" b="0" i="0" u="none" strike="noStrike" cap="all" spc="0" normalizeH="0" baseline="0" dirty="0">
              <a:ln>
                <a:noFill/>
              </a:ln>
              <a:solidFill>
                <a:srgbClr val="34344E"/>
              </a:solidFill>
              <a:effectLst/>
              <a:uFillTx/>
              <a:latin typeface="+mn-lt"/>
              <a:ea typeface="+mn-ea"/>
              <a:cs typeface="+mn-cs"/>
              <a:sym typeface="Gotham Book"/>
            </a:endParaRPr>
          </a:p>
        </p:txBody>
      </p:sp>
      <p:grpSp>
        <p:nvGrpSpPr>
          <p:cNvPr id="9" name="Group 8">
            <a:extLst>
              <a:ext uri="{FF2B5EF4-FFF2-40B4-BE49-F238E27FC236}">
                <a16:creationId xmlns:a16="http://schemas.microsoft.com/office/drawing/2014/main" id="{3E227132-4705-4B9E-A5A1-0CCF715BFF43}"/>
              </a:ext>
            </a:extLst>
          </p:cNvPr>
          <p:cNvGrpSpPr/>
          <p:nvPr userDrawn="1"/>
        </p:nvGrpSpPr>
        <p:grpSpPr>
          <a:xfrm>
            <a:off x="0" y="5935285"/>
            <a:ext cx="11872043" cy="767643"/>
            <a:chOff x="0" y="5935285"/>
            <a:chExt cx="11872043" cy="767643"/>
          </a:xfrm>
        </p:grpSpPr>
        <p:pic>
          <p:nvPicPr>
            <p:cNvPr id="10" name="Picture 12" descr="Picture 12">
              <a:extLst>
                <a:ext uri="{FF2B5EF4-FFF2-40B4-BE49-F238E27FC236}">
                  <a16:creationId xmlns:a16="http://schemas.microsoft.com/office/drawing/2014/main" id="{1B7840EE-F062-40C1-9082-83F2C09ACAF4}"/>
                </a:ext>
              </a:extLst>
            </p:cNvPr>
            <p:cNvPicPr>
              <a:picLocks noChangeAspect="1"/>
            </p:cNvPicPr>
            <p:nvPr/>
          </p:nvPicPr>
          <p:blipFill>
            <a:blip r:embed="rId2"/>
            <a:stretch>
              <a:fillRect/>
            </a:stretch>
          </p:blipFill>
          <p:spPr>
            <a:xfrm>
              <a:off x="9813700" y="6031193"/>
              <a:ext cx="2058343" cy="671735"/>
            </a:xfrm>
            <a:prstGeom prst="rect">
              <a:avLst/>
            </a:prstGeom>
            <a:ln w="12700">
              <a:miter lim="400000"/>
            </a:ln>
          </p:spPr>
        </p:pic>
        <p:sp>
          <p:nvSpPr>
            <p:cNvPr id="11" name="Rectangle 13">
              <a:extLst>
                <a:ext uri="{FF2B5EF4-FFF2-40B4-BE49-F238E27FC236}">
                  <a16:creationId xmlns:a16="http://schemas.microsoft.com/office/drawing/2014/main" id="{CFD9B7A8-1F69-43D4-BF44-10D5F032782E}"/>
                </a:ext>
              </a:extLst>
            </p:cNvPr>
            <p:cNvSpPr/>
            <p:nvPr/>
          </p:nvSpPr>
          <p:spPr>
            <a:xfrm>
              <a:off x="0" y="6027155"/>
              <a:ext cx="4775201" cy="292101"/>
            </a:xfrm>
            <a:prstGeom prst="rect">
              <a:avLst/>
            </a:prstGeom>
            <a:solidFill>
              <a:srgbClr val="34344E"/>
            </a:solidFill>
            <a:ln w="12700">
              <a:miter lim="400000"/>
            </a:ln>
          </p:spPr>
          <p:txBody>
            <a:bodyPr lIns="45719" rIns="45719"/>
            <a:lstStyle/>
            <a:p>
              <a:pPr>
                <a:lnSpc>
                  <a:spcPct val="90000"/>
                </a:lnSpc>
                <a:spcBef>
                  <a:spcPts val="1200"/>
                </a:spcBef>
                <a:defRPr sz="2000" b="0">
                  <a:solidFill>
                    <a:srgbClr val="44546A"/>
                  </a:solidFill>
                  <a:latin typeface="Gotham Light"/>
                  <a:ea typeface="Gotham Light"/>
                  <a:cs typeface="Gotham Light"/>
                  <a:sym typeface="Gotham Light"/>
                </a:defRPr>
              </a:pPr>
              <a:endParaRPr/>
            </a:p>
          </p:txBody>
        </p:sp>
        <p:pic>
          <p:nvPicPr>
            <p:cNvPr id="12" name="Image" descr="Image">
              <a:extLst>
                <a:ext uri="{FF2B5EF4-FFF2-40B4-BE49-F238E27FC236}">
                  <a16:creationId xmlns:a16="http://schemas.microsoft.com/office/drawing/2014/main" id="{9FFBDAF0-6AEB-404D-B4A6-D18EB011C50C}"/>
                </a:ext>
              </a:extLst>
            </p:cNvPr>
            <p:cNvPicPr>
              <a:picLocks noChangeAspect="1"/>
            </p:cNvPicPr>
            <p:nvPr/>
          </p:nvPicPr>
          <p:blipFill>
            <a:blip r:embed="rId3"/>
            <a:stretch>
              <a:fillRect/>
            </a:stretch>
          </p:blipFill>
          <p:spPr>
            <a:xfrm>
              <a:off x="3071072" y="5935285"/>
              <a:ext cx="1480439" cy="431775"/>
            </a:xfrm>
            <a:prstGeom prst="rect">
              <a:avLst/>
            </a:prstGeom>
            <a:ln w="12700">
              <a:miter lim="400000"/>
            </a:ln>
          </p:spPr>
        </p:pic>
        <p:pic>
          <p:nvPicPr>
            <p:cNvPr id="13" name="Image" descr="Image">
              <a:extLst>
                <a:ext uri="{FF2B5EF4-FFF2-40B4-BE49-F238E27FC236}">
                  <a16:creationId xmlns:a16="http://schemas.microsoft.com/office/drawing/2014/main" id="{CC1D2B73-E3F8-4DF2-94A6-B53DE1F33783}"/>
                </a:ext>
              </a:extLst>
            </p:cNvPr>
            <p:cNvPicPr>
              <a:picLocks noChangeAspect="1"/>
            </p:cNvPicPr>
            <p:nvPr/>
          </p:nvPicPr>
          <p:blipFill>
            <a:blip r:embed="rId4"/>
            <a:stretch>
              <a:fillRect/>
            </a:stretch>
          </p:blipFill>
          <p:spPr>
            <a:xfrm>
              <a:off x="319957" y="5975131"/>
              <a:ext cx="2968811" cy="337260"/>
            </a:xfrm>
            <a:prstGeom prst="rect">
              <a:avLst/>
            </a:prstGeom>
            <a:ln w="12700">
              <a:miter lim="400000"/>
            </a:ln>
          </p:spPr>
        </p:pic>
        <p:pic>
          <p:nvPicPr>
            <p:cNvPr id="14" name="Image" descr="Image">
              <a:extLst>
                <a:ext uri="{FF2B5EF4-FFF2-40B4-BE49-F238E27FC236}">
                  <a16:creationId xmlns:a16="http://schemas.microsoft.com/office/drawing/2014/main" id="{15784474-EC23-4CDA-9ACC-CA020001C5A5}"/>
                </a:ext>
              </a:extLst>
            </p:cNvPr>
            <p:cNvPicPr>
              <a:picLocks noChangeAspect="1"/>
            </p:cNvPicPr>
            <p:nvPr/>
          </p:nvPicPr>
          <p:blipFill>
            <a:blip r:embed="rId5"/>
            <a:stretch>
              <a:fillRect/>
            </a:stretch>
          </p:blipFill>
          <p:spPr>
            <a:xfrm>
              <a:off x="375127" y="6367060"/>
              <a:ext cx="1891110" cy="267902"/>
            </a:xfrm>
            <a:prstGeom prst="rect">
              <a:avLst/>
            </a:prstGeom>
            <a:ln w="12700">
              <a:miter lim="400000"/>
            </a:ln>
          </p:spPr>
        </p:pic>
      </p:grpSp>
    </p:spTree>
    <p:extLst>
      <p:ext uri="{BB962C8B-B14F-4D97-AF65-F5344CB8AC3E}">
        <p14:creationId xmlns:p14="http://schemas.microsoft.com/office/powerpoint/2010/main" val="3448217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BDD11069-FAC1-4969-9A17-841A1E63A4D5}"/>
              </a:ext>
            </a:extLst>
          </p:cNvPr>
          <p:cNvSpPr txBox="1"/>
          <p:nvPr userDrawn="1"/>
        </p:nvSpPr>
        <p:spPr>
          <a:xfrm>
            <a:off x="5877794" y="6429192"/>
            <a:ext cx="389659"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fld id="{1B5C3607-FD89-42E4-B157-8C1E067CD8F4}" type="slidenum">
              <a:rPr kumimoji="0" lang="en-US" sz="1200" b="0" i="0" u="none" strike="noStrike" cap="all" spc="0" normalizeH="0" baseline="0" smtClean="0">
                <a:ln>
                  <a:noFill/>
                </a:ln>
                <a:solidFill>
                  <a:srgbClr val="34344E"/>
                </a:solidFill>
                <a:effectLst/>
                <a:uFillTx/>
                <a:latin typeface="+mn-lt"/>
                <a:ea typeface="+mn-ea"/>
                <a:cs typeface="+mn-cs"/>
                <a:sym typeface="Gotham Book"/>
              </a:rPr>
              <a:pPr marL="0" marR="0" indent="0" algn="ctr" defTabSz="914400" rtl="0" fontAlgn="auto" latinLnBrk="0" hangingPunct="0">
                <a:lnSpc>
                  <a:spcPct val="100000"/>
                </a:lnSpc>
                <a:spcBef>
                  <a:spcPts val="0"/>
                </a:spcBef>
                <a:spcAft>
                  <a:spcPts val="0"/>
                </a:spcAft>
                <a:buClrTx/>
                <a:buSzTx/>
                <a:buFontTx/>
                <a:buNone/>
                <a:tabLst/>
              </a:pPr>
              <a:t>‹#›</a:t>
            </a:fld>
            <a:endParaRPr kumimoji="0" lang="en-US" sz="1200" b="0" i="0" u="none" strike="noStrike" cap="all" spc="0" normalizeH="0" baseline="0" dirty="0">
              <a:ln>
                <a:noFill/>
              </a:ln>
              <a:solidFill>
                <a:srgbClr val="34344E"/>
              </a:solidFill>
              <a:effectLst/>
              <a:uFillTx/>
              <a:latin typeface="+mn-lt"/>
              <a:ea typeface="+mn-ea"/>
              <a:cs typeface="+mn-cs"/>
              <a:sym typeface="Gotham Book"/>
            </a:endParaRPr>
          </a:p>
        </p:txBody>
      </p:sp>
      <p:sp>
        <p:nvSpPr>
          <p:cNvPr id="22" name="Rectangle 19">
            <a:extLst>
              <a:ext uri="{FF2B5EF4-FFF2-40B4-BE49-F238E27FC236}">
                <a16:creationId xmlns:a16="http://schemas.microsoft.com/office/drawing/2014/main" id="{112A8493-23FB-4506-9E45-A639253C2976}"/>
              </a:ext>
            </a:extLst>
          </p:cNvPr>
          <p:cNvSpPr/>
          <p:nvPr userDrawn="1"/>
        </p:nvSpPr>
        <p:spPr>
          <a:xfrm>
            <a:off x="-34464" y="5918077"/>
            <a:ext cx="12260928" cy="1065563"/>
          </a:xfrm>
          <a:prstGeom prst="rect">
            <a:avLst/>
          </a:prstGeom>
          <a:gradFill>
            <a:gsLst>
              <a:gs pos="0">
                <a:srgbClr val="2A8792"/>
              </a:gs>
              <a:gs pos="100000">
                <a:srgbClr val="FFFFFF"/>
              </a:gs>
            </a:gsLst>
            <a:lin ang="16200000"/>
          </a:gradFill>
          <a:ln w="12700">
            <a:miter lim="400000"/>
          </a:ln>
        </p:spPr>
        <p:txBody>
          <a:bodyPr lIns="45719" rIns="45719" anchor="ctr"/>
          <a:lstStyle/>
          <a:p>
            <a:pPr algn="ctr">
              <a:lnSpc>
                <a:spcPct val="90000"/>
              </a:lnSpc>
              <a:spcBef>
                <a:spcPts val="1200"/>
              </a:spcBef>
              <a:defRPr sz="2000" b="0">
                <a:solidFill>
                  <a:srgbClr val="44546A"/>
                </a:solidFill>
                <a:latin typeface="Gotham Light"/>
                <a:ea typeface="Gotham Light"/>
                <a:cs typeface="Gotham Light"/>
                <a:sym typeface="Gotham Light"/>
              </a:defRPr>
            </a:pPr>
            <a:endParaRPr/>
          </a:p>
        </p:txBody>
      </p:sp>
      <p:sp>
        <p:nvSpPr>
          <p:cNvPr id="30" name="Rectangle 13">
            <a:extLst>
              <a:ext uri="{FF2B5EF4-FFF2-40B4-BE49-F238E27FC236}">
                <a16:creationId xmlns:a16="http://schemas.microsoft.com/office/drawing/2014/main" id="{54B84DD9-5A1A-47BD-94E8-AECE3C09060D}"/>
              </a:ext>
            </a:extLst>
          </p:cNvPr>
          <p:cNvSpPr/>
          <p:nvPr userDrawn="1"/>
        </p:nvSpPr>
        <p:spPr>
          <a:xfrm>
            <a:off x="-34464" y="6234275"/>
            <a:ext cx="12260929" cy="292101"/>
          </a:xfrm>
          <a:prstGeom prst="rect">
            <a:avLst/>
          </a:prstGeom>
          <a:solidFill>
            <a:srgbClr val="34344E"/>
          </a:solidFill>
          <a:ln w="12700">
            <a:miter lim="400000"/>
          </a:ln>
        </p:spPr>
        <p:txBody>
          <a:bodyPr lIns="45719" rIns="45719"/>
          <a:lstStyle/>
          <a:p>
            <a:pPr>
              <a:lnSpc>
                <a:spcPct val="90000"/>
              </a:lnSpc>
              <a:spcBef>
                <a:spcPts val="1200"/>
              </a:spcBef>
              <a:defRPr sz="2000" b="0">
                <a:solidFill>
                  <a:srgbClr val="44546A"/>
                </a:solidFill>
                <a:latin typeface="Gotham Light"/>
                <a:ea typeface="Gotham Light"/>
                <a:cs typeface="Gotham Light"/>
                <a:sym typeface="Gotham Light"/>
              </a:defRPr>
            </a:pPr>
            <a:endParaRPr dirty="0"/>
          </a:p>
        </p:txBody>
      </p:sp>
      <p:pic>
        <p:nvPicPr>
          <p:cNvPr id="32" name="Image" descr="Image">
            <a:extLst>
              <a:ext uri="{FF2B5EF4-FFF2-40B4-BE49-F238E27FC236}">
                <a16:creationId xmlns:a16="http://schemas.microsoft.com/office/drawing/2014/main" id="{41E99723-1FCA-4AD2-86A5-30D19C56429A}"/>
              </a:ext>
            </a:extLst>
          </p:cNvPr>
          <p:cNvPicPr>
            <a:picLocks noChangeAspect="1"/>
          </p:cNvPicPr>
          <p:nvPr userDrawn="1"/>
        </p:nvPicPr>
        <p:blipFill>
          <a:blip r:embed="rId2"/>
          <a:stretch>
            <a:fillRect/>
          </a:stretch>
        </p:blipFill>
        <p:spPr>
          <a:xfrm>
            <a:off x="3140764" y="6128891"/>
            <a:ext cx="1480439" cy="431775"/>
          </a:xfrm>
          <a:prstGeom prst="rect">
            <a:avLst/>
          </a:prstGeom>
          <a:ln w="12700">
            <a:miter lim="400000"/>
          </a:ln>
        </p:spPr>
      </p:pic>
      <p:pic>
        <p:nvPicPr>
          <p:cNvPr id="33" name="Image" descr="Image">
            <a:extLst>
              <a:ext uri="{FF2B5EF4-FFF2-40B4-BE49-F238E27FC236}">
                <a16:creationId xmlns:a16="http://schemas.microsoft.com/office/drawing/2014/main" id="{8380C1F4-2070-4779-91C5-45F96050BE89}"/>
              </a:ext>
            </a:extLst>
          </p:cNvPr>
          <p:cNvPicPr>
            <a:picLocks noChangeAspect="1"/>
          </p:cNvPicPr>
          <p:nvPr userDrawn="1"/>
        </p:nvPicPr>
        <p:blipFill>
          <a:blip r:embed="rId3"/>
          <a:stretch>
            <a:fillRect/>
          </a:stretch>
        </p:blipFill>
        <p:spPr>
          <a:xfrm>
            <a:off x="401535" y="6206261"/>
            <a:ext cx="2968811" cy="337260"/>
          </a:xfrm>
          <a:prstGeom prst="rect">
            <a:avLst/>
          </a:prstGeom>
          <a:ln w="12700">
            <a:miter lim="400000"/>
          </a:ln>
        </p:spPr>
      </p:pic>
      <p:pic>
        <p:nvPicPr>
          <p:cNvPr id="34" name="Image" descr="Image">
            <a:extLst>
              <a:ext uri="{FF2B5EF4-FFF2-40B4-BE49-F238E27FC236}">
                <a16:creationId xmlns:a16="http://schemas.microsoft.com/office/drawing/2014/main" id="{188B0388-3E74-42E5-A906-D07240ECD236}"/>
              </a:ext>
            </a:extLst>
          </p:cNvPr>
          <p:cNvPicPr>
            <a:picLocks noChangeAspect="1"/>
          </p:cNvPicPr>
          <p:nvPr userDrawn="1"/>
        </p:nvPicPr>
        <p:blipFill>
          <a:blip r:embed="rId4"/>
          <a:stretch>
            <a:fillRect/>
          </a:stretch>
        </p:blipFill>
        <p:spPr>
          <a:xfrm>
            <a:off x="375127" y="6560666"/>
            <a:ext cx="1891110" cy="267902"/>
          </a:xfrm>
          <a:prstGeom prst="rect">
            <a:avLst/>
          </a:prstGeom>
          <a:ln w="12700">
            <a:miter lim="400000"/>
          </a:ln>
        </p:spPr>
      </p:pic>
      <p:sp>
        <p:nvSpPr>
          <p:cNvPr id="8" name="TextBox 7">
            <a:extLst>
              <a:ext uri="{FF2B5EF4-FFF2-40B4-BE49-F238E27FC236}">
                <a16:creationId xmlns:a16="http://schemas.microsoft.com/office/drawing/2014/main" id="{DCF0C29B-9E72-4EE9-BC64-95A0D96EBFCB}"/>
              </a:ext>
            </a:extLst>
          </p:cNvPr>
          <p:cNvSpPr txBox="1"/>
          <p:nvPr userDrawn="1"/>
        </p:nvSpPr>
        <p:spPr>
          <a:xfrm>
            <a:off x="6030194" y="6581592"/>
            <a:ext cx="389659"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fld id="{1B5C3607-FD89-42E4-B157-8C1E067CD8F4}" type="slidenum">
              <a:rPr kumimoji="0" lang="en-US" sz="1200" b="0" i="0" u="none" strike="noStrike" cap="all" spc="0" normalizeH="0" baseline="0" smtClean="0">
                <a:ln>
                  <a:noFill/>
                </a:ln>
                <a:solidFill>
                  <a:srgbClr val="34344E"/>
                </a:solidFill>
                <a:effectLst/>
                <a:uFillTx/>
                <a:latin typeface="+mn-lt"/>
                <a:ea typeface="+mn-ea"/>
                <a:cs typeface="+mn-cs"/>
                <a:sym typeface="Gotham Book"/>
              </a:rPr>
              <a:pPr marL="0" marR="0" indent="0" algn="ctr" defTabSz="914400" rtl="0" fontAlgn="auto" latinLnBrk="0" hangingPunct="0">
                <a:lnSpc>
                  <a:spcPct val="100000"/>
                </a:lnSpc>
                <a:spcBef>
                  <a:spcPts val="0"/>
                </a:spcBef>
                <a:spcAft>
                  <a:spcPts val="0"/>
                </a:spcAft>
                <a:buClrTx/>
                <a:buSzTx/>
                <a:buFontTx/>
                <a:buNone/>
                <a:tabLst/>
              </a:pPr>
              <a:t>‹#›</a:t>
            </a:fld>
            <a:endParaRPr kumimoji="0" lang="en-US" sz="1200" b="0" i="0" u="none" strike="noStrike" cap="all" spc="0" normalizeH="0" baseline="0" dirty="0">
              <a:ln>
                <a:noFill/>
              </a:ln>
              <a:solidFill>
                <a:srgbClr val="34344E"/>
              </a:solidFill>
              <a:effectLst/>
              <a:uFillTx/>
              <a:latin typeface="+mn-lt"/>
              <a:ea typeface="+mn-ea"/>
              <a:cs typeface="+mn-cs"/>
              <a:sym typeface="Gotham Book"/>
            </a:endParaRPr>
          </a:p>
        </p:txBody>
      </p:sp>
    </p:spTree>
    <p:extLst>
      <p:ext uri="{BB962C8B-B14F-4D97-AF65-F5344CB8AC3E}">
        <p14:creationId xmlns:p14="http://schemas.microsoft.com/office/powerpoint/2010/main" val="1142493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A48234-F978-4570-85D2-A20E1FD41FAA}"/>
              </a:ext>
            </a:extLst>
          </p:cNvPr>
          <p:cNvSpPr/>
          <p:nvPr userDrawn="1"/>
        </p:nvSpPr>
        <p:spPr>
          <a:xfrm>
            <a:off x="0" y="230762"/>
            <a:ext cx="12192000" cy="5656719"/>
          </a:xfrm>
          <a:prstGeom prst="rect">
            <a:avLst/>
          </a:prstGeom>
          <a:gradFill>
            <a:gsLst>
              <a:gs pos="0">
                <a:srgbClr val="2A8792"/>
              </a:gs>
              <a:gs pos="100000">
                <a:srgbClr val="FFFFFF"/>
              </a:gs>
            </a:gsLst>
            <a:lin ang="16200000"/>
          </a:gradFill>
          <a:ln w="12700">
            <a:miter lim="400000"/>
          </a:ln>
        </p:spPr>
        <p:txBody>
          <a:bodyPr lIns="45719" rIns="45719"/>
          <a:lstStyle/>
          <a:p>
            <a:pPr>
              <a:lnSpc>
                <a:spcPct val="90000"/>
              </a:lnSpc>
              <a:spcBef>
                <a:spcPts val="1200"/>
              </a:spcBef>
              <a:defRPr sz="2000" b="0">
                <a:solidFill>
                  <a:srgbClr val="44546A"/>
                </a:solidFill>
                <a:latin typeface="Gotham Light"/>
                <a:ea typeface="Gotham Light"/>
                <a:cs typeface="Gotham Light"/>
                <a:sym typeface="Gotham Light"/>
              </a:defRPr>
            </a:pPr>
            <a:endParaRPr dirty="0"/>
          </a:p>
        </p:txBody>
      </p:sp>
      <p:pic>
        <p:nvPicPr>
          <p:cNvPr id="6" name="Image" descr="Image">
            <a:extLst>
              <a:ext uri="{FF2B5EF4-FFF2-40B4-BE49-F238E27FC236}">
                <a16:creationId xmlns:a16="http://schemas.microsoft.com/office/drawing/2014/main" id="{F36744A2-8313-4A33-A0BC-8C9F79B93C8F}"/>
              </a:ext>
            </a:extLst>
          </p:cNvPr>
          <p:cNvPicPr>
            <a:picLocks noChangeAspect="1"/>
          </p:cNvPicPr>
          <p:nvPr userDrawn="1"/>
        </p:nvPicPr>
        <p:blipFill>
          <a:blip r:embed="rId2"/>
          <a:srcRect b="24721"/>
          <a:stretch>
            <a:fillRect/>
          </a:stretch>
        </p:blipFill>
        <p:spPr>
          <a:xfrm>
            <a:off x="-108034" y="3190059"/>
            <a:ext cx="13008318" cy="1946532"/>
          </a:xfrm>
          <a:prstGeom prst="rect">
            <a:avLst/>
          </a:prstGeom>
          <a:ln w="12700">
            <a:miter lim="400000"/>
          </a:ln>
        </p:spPr>
      </p:pic>
      <p:sp>
        <p:nvSpPr>
          <p:cNvPr id="7" name="Title Text">
            <a:extLst>
              <a:ext uri="{FF2B5EF4-FFF2-40B4-BE49-F238E27FC236}">
                <a16:creationId xmlns:a16="http://schemas.microsoft.com/office/drawing/2014/main" id="{0EB1BC16-71F8-4B2F-ABCF-80316F9A7EE2}"/>
              </a:ext>
            </a:extLst>
          </p:cNvPr>
          <p:cNvSpPr txBox="1">
            <a:spLocks noGrp="1"/>
          </p:cNvSpPr>
          <p:nvPr>
            <p:ph type="title" hasCustomPrompt="1"/>
          </p:nvPr>
        </p:nvSpPr>
        <p:spPr>
          <a:xfrm>
            <a:off x="598197" y="256736"/>
            <a:ext cx="10995606" cy="831351"/>
          </a:xfrm>
          <a:prstGeom prst="rect">
            <a:avLst/>
          </a:prstGeom>
        </p:spPr>
        <p:txBody>
          <a:bodyPr/>
          <a:lstStyle>
            <a:lvl1pPr>
              <a:defRPr>
                <a:solidFill>
                  <a:srgbClr val="160753"/>
                </a:solidFill>
              </a:defRPr>
            </a:lvl1pPr>
          </a:lstStyle>
          <a:p>
            <a:r>
              <a:rPr lang="en-US" dirty="0"/>
              <a:t>PRESENTERS</a:t>
            </a:r>
            <a:endParaRPr dirty="0"/>
          </a:p>
        </p:txBody>
      </p:sp>
      <p:sp>
        <p:nvSpPr>
          <p:cNvPr id="15" name="TextBox 14">
            <a:extLst>
              <a:ext uri="{FF2B5EF4-FFF2-40B4-BE49-F238E27FC236}">
                <a16:creationId xmlns:a16="http://schemas.microsoft.com/office/drawing/2014/main" id="{A0E212A2-E5DF-4613-8595-ED1555633A4D}"/>
              </a:ext>
            </a:extLst>
          </p:cNvPr>
          <p:cNvSpPr txBox="1"/>
          <p:nvPr userDrawn="1"/>
        </p:nvSpPr>
        <p:spPr>
          <a:xfrm>
            <a:off x="5877794" y="6429192"/>
            <a:ext cx="389659"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fld id="{1B5C3607-FD89-42E4-B157-8C1E067CD8F4}" type="slidenum">
              <a:rPr kumimoji="0" lang="en-US" sz="1200" b="0" i="0" u="none" strike="noStrike" cap="all" spc="0" normalizeH="0" baseline="0" smtClean="0">
                <a:ln>
                  <a:noFill/>
                </a:ln>
                <a:solidFill>
                  <a:srgbClr val="34344E"/>
                </a:solidFill>
                <a:effectLst/>
                <a:uFillTx/>
                <a:latin typeface="+mn-lt"/>
                <a:ea typeface="+mn-ea"/>
                <a:cs typeface="+mn-cs"/>
                <a:sym typeface="Gotham Book"/>
              </a:rPr>
              <a:pPr marL="0" marR="0" indent="0" algn="ctr" defTabSz="914400" rtl="0" fontAlgn="auto" latinLnBrk="0" hangingPunct="0">
                <a:lnSpc>
                  <a:spcPct val="100000"/>
                </a:lnSpc>
                <a:spcBef>
                  <a:spcPts val="0"/>
                </a:spcBef>
                <a:spcAft>
                  <a:spcPts val="0"/>
                </a:spcAft>
                <a:buClrTx/>
                <a:buSzTx/>
                <a:buFontTx/>
                <a:buNone/>
                <a:tabLst/>
              </a:pPr>
              <a:t>‹#›</a:t>
            </a:fld>
            <a:endParaRPr kumimoji="0" lang="en-US" sz="1200" b="0" i="0" u="none" strike="noStrike" cap="all" spc="0" normalizeH="0" baseline="0" dirty="0">
              <a:ln>
                <a:noFill/>
              </a:ln>
              <a:solidFill>
                <a:srgbClr val="34344E"/>
              </a:solidFill>
              <a:effectLst/>
              <a:uFillTx/>
              <a:latin typeface="+mn-lt"/>
              <a:ea typeface="+mn-ea"/>
              <a:cs typeface="+mn-cs"/>
              <a:sym typeface="Gotham Book"/>
            </a:endParaRPr>
          </a:p>
        </p:txBody>
      </p:sp>
      <p:sp>
        <p:nvSpPr>
          <p:cNvPr id="16" name="Content Placeholder 2">
            <a:extLst>
              <a:ext uri="{FF2B5EF4-FFF2-40B4-BE49-F238E27FC236}">
                <a16:creationId xmlns:a16="http://schemas.microsoft.com/office/drawing/2014/main" id="{A7CE5AC9-0C99-490D-8795-2BAB09C8A094}"/>
              </a:ext>
            </a:extLst>
          </p:cNvPr>
          <p:cNvSpPr>
            <a:spLocks noGrp="1"/>
          </p:cNvSpPr>
          <p:nvPr>
            <p:ph idx="1" hasCustomPrompt="1"/>
          </p:nvPr>
        </p:nvSpPr>
        <p:spPr>
          <a:xfrm>
            <a:off x="619994" y="1368084"/>
            <a:ext cx="10515600" cy="4205631"/>
          </a:xfrm>
        </p:spPr>
        <p:txBody>
          <a:bodyPr/>
          <a:lstStyle>
            <a:lvl1pPr>
              <a:defRPr>
                <a:solidFill>
                  <a:srgbClr val="160753"/>
                </a:solidFill>
              </a:defRPr>
            </a:lvl1pPr>
            <a:lvl3pPr>
              <a:defRPr/>
            </a:lvl3pPr>
          </a:lstStyle>
          <a:p>
            <a:pPr lvl="0"/>
            <a:r>
              <a:rPr lang="en-US" dirty="0"/>
              <a:t>Click to add text</a:t>
            </a:r>
          </a:p>
        </p:txBody>
      </p:sp>
      <p:pic>
        <p:nvPicPr>
          <p:cNvPr id="19" name="Image" descr="Image">
            <a:extLst>
              <a:ext uri="{FF2B5EF4-FFF2-40B4-BE49-F238E27FC236}">
                <a16:creationId xmlns:a16="http://schemas.microsoft.com/office/drawing/2014/main" id="{32ADDC8F-0566-464A-8AF5-2EDDBE3467E1}"/>
              </a:ext>
            </a:extLst>
          </p:cNvPr>
          <p:cNvPicPr>
            <a:picLocks noChangeAspect="1"/>
          </p:cNvPicPr>
          <p:nvPr userDrawn="1"/>
        </p:nvPicPr>
        <p:blipFill>
          <a:blip r:embed="rId3"/>
          <a:stretch>
            <a:fillRect/>
          </a:stretch>
        </p:blipFill>
        <p:spPr>
          <a:xfrm>
            <a:off x="319957" y="5975131"/>
            <a:ext cx="2968811" cy="337260"/>
          </a:xfrm>
          <a:prstGeom prst="rect">
            <a:avLst/>
          </a:prstGeom>
          <a:ln w="12700">
            <a:miter lim="400000"/>
          </a:ln>
        </p:spPr>
      </p:pic>
      <p:pic>
        <p:nvPicPr>
          <p:cNvPr id="21" name="Picture 12" descr="Picture 12">
            <a:extLst>
              <a:ext uri="{FF2B5EF4-FFF2-40B4-BE49-F238E27FC236}">
                <a16:creationId xmlns:a16="http://schemas.microsoft.com/office/drawing/2014/main" id="{F5899CDC-964C-4D24-85C6-0BAFA0A5EF92}"/>
              </a:ext>
            </a:extLst>
          </p:cNvPr>
          <p:cNvPicPr>
            <a:picLocks noChangeAspect="1"/>
          </p:cNvPicPr>
          <p:nvPr userDrawn="1"/>
        </p:nvPicPr>
        <p:blipFill>
          <a:blip r:embed="rId4"/>
          <a:stretch>
            <a:fillRect/>
          </a:stretch>
        </p:blipFill>
        <p:spPr>
          <a:xfrm>
            <a:off x="9813700" y="6031193"/>
            <a:ext cx="2058343" cy="671735"/>
          </a:xfrm>
          <a:prstGeom prst="rect">
            <a:avLst/>
          </a:prstGeom>
          <a:ln w="12700">
            <a:miter lim="400000"/>
          </a:ln>
        </p:spPr>
      </p:pic>
      <p:sp>
        <p:nvSpPr>
          <p:cNvPr id="22" name="Rectangle 13">
            <a:extLst>
              <a:ext uri="{FF2B5EF4-FFF2-40B4-BE49-F238E27FC236}">
                <a16:creationId xmlns:a16="http://schemas.microsoft.com/office/drawing/2014/main" id="{B21CEADD-D367-4301-AC43-69E85214F850}"/>
              </a:ext>
            </a:extLst>
          </p:cNvPr>
          <p:cNvSpPr/>
          <p:nvPr userDrawn="1"/>
        </p:nvSpPr>
        <p:spPr>
          <a:xfrm>
            <a:off x="0" y="6027155"/>
            <a:ext cx="4775201" cy="292101"/>
          </a:xfrm>
          <a:prstGeom prst="rect">
            <a:avLst/>
          </a:prstGeom>
          <a:solidFill>
            <a:srgbClr val="34344E"/>
          </a:solidFill>
          <a:ln w="12700">
            <a:miter lim="400000"/>
          </a:ln>
        </p:spPr>
        <p:txBody>
          <a:bodyPr lIns="45719" rIns="45719"/>
          <a:lstStyle/>
          <a:p>
            <a:pPr>
              <a:lnSpc>
                <a:spcPct val="90000"/>
              </a:lnSpc>
              <a:spcBef>
                <a:spcPts val="1200"/>
              </a:spcBef>
              <a:defRPr sz="2000" b="0">
                <a:solidFill>
                  <a:srgbClr val="44546A"/>
                </a:solidFill>
                <a:latin typeface="Gotham Light"/>
                <a:ea typeface="Gotham Light"/>
                <a:cs typeface="Gotham Light"/>
                <a:sym typeface="Gotham Light"/>
              </a:defRPr>
            </a:pPr>
            <a:endParaRPr/>
          </a:p>
        </p:txBody>
      </p:sp>
      <p:pic>
        <p:nvPicPr>
          <p:cNvPr id="23" name="Image" descr="Image">
            <a:extLst>
              <a:ext uri="{FF2B5EF4-FFF2-40B4-BE49-F238E27FC236}">
                <a16:creationId xmlns:a16="http://schemas.microsoft.com/office/drawing/2014/main" id="{1400A596-50F7-419D-B481-C205EC77C584}"/>
              </a:ext>
            </a:extLst>
          </p:cNvPr>
          <p:cNvPicPr>
            <a:picLocks noChangeAspect="1"/>
          </p:cNvPicPr>
          <p:nvPr userDrawn="1"/>
        </p:nvPicPr>
        <p:blipFill>
          <a:blip r:embed="rId5"/>
          <a:stretch>
            <a:fillRect/>
          </a:stretch>
        </p:blipFill>
        <p:spPr>
          <a:xfrm>
            <a:off x="3071072" y="5935285"/>
            <a:ext cx="1480439" cy="431775"/>
          </a:xfrm>
          <a:prstGeom prst="rect">
            <a:avLst/>
          </a:prstGeom>
          <a:ln w="12700">
            <a:miter lim="400000"/>
          </a:ln>
        </p:spPr>
      </p:pic>
      <p:pic>
        <p:nvPicPr>
          <p:cNvPr id="24" name="Image" descr="Image">
            <a:extLst>
              <a:ext uri="{FF2B5EF4-FFF2-40B4-BE49-F238E27FC236}">
                <a16:creationId xmlns:a16="http://schemas.microsoft.com/office/drawing/2014/main" id="{36BB46C2-75AF-4105-9A0E-F7A9DA5AC8B2}"/>
              </a:ext>
            </a:extLst>
          </p:cNvPr>
          <p:cNvPicPr>
            <a:picLocks noChangeAspect="1"/>
          </p:cNvPicPr>
          <p:nvPr userDrawn="1"/>
        </p:nvPicPr>
        <p:blipFill>
          <a:blip r:embed="rId3"/>
          <a:stretch>
            <a:fillRect/>
          </a:stretch>
        </p:blipFill>
        <p:spPr>
          <a:xfrm>
            <a:off x="319957" y="5975131"/>
            <a:ext cx="2968811" cy="337260"/>
          </a:xfrm>
          <a:prstGeom prst="rect">
            <a:avLst/>
          </a:prstGeom>
          <a:ln w="12700">
            <a:miter lim="400000"/>
          </a:ln>
        </p:spPr>
      </p:pic>
      <p:pic>
        <p:nvPicPr>
          <p:cNvPr id="25" name="Image" descr="Image">
            <a:extLst>
              <a:ext uri="{FF2B5EF4-FFF2-40B4-BE49-F238E27FC236}">
                <a16:creationId xmlns:a16="http://schemas.microsoft.com/office/drawing/2014/main" id="{8DA7AA99-8E1E-4D08-B40A-A09CD030FF00}"/>
              </a:ext>
            </a:extLst>
          </p:cNvPr>
          <p:cNvPicPr>
            <a:picLocks noChangeAspect="1"/>
          </p:cNvPicPr>
          <p:nvPr userDrawn="1"/>
        </p:nvPicPr>
        <p:blipFill>
          <a:blip r:embed="rId6"/>
          <a:stretch>
            <a:fillRect/>
          </a:stretch>
        </p:blipFill>
        <p:spPr>
          <a:xfrm>
            <a:off x="375127" y="6367060"/>
            <a:ext cx="1891110" cy="267902"/>
          </a:xfrm>
          <a:prstGeom prst="rect">
            <a:avLst/>
          </a:prstGeom>
          <a:ln w="12700">
            <a:miter lim="400000"/>
          </a:ln>
        </p:spPr>
      </p:pic>
    </p:spTree>
    <p:extLst>
      <p:ext uri="{BB962C8B-B14F-4D97-AF65-F5344CB8AC3E}">
        <p14:creationId xmlns:p14="http://schemas.microsoft.com/office/powerpoint/2010/main" val="2572200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A48234-F978-4570-85D2-A20E1FD41FAA}"/>
              </a:ext>
            </a:extLst>
          </p:cNvPr>
          <p:cNvSpPr/>
          <p:nvPr userDrawn="1"/>
        </p:nvSpPr>
        <p:spPr>
          <a:xfrm>
            <a:off x="0" y="230761"/>
            <a:ext cx="12192000" cy="5656720"/>
          </a:xfrm>
          <a:prstGeom prst="rect">
            <a:avLst/>
          </a:prstGeom>
          <a:gradFill>
            <a:gsLst>
              <a:gs pos="0">
                <a:srgbClr val="2A8792"/>
              </a:gs>
              <a:gs pos="100000">
                <a:srgbClr val="FFFFFF"/>
              </a:gs>
            </a:gsLst>
            <a:lin ang="16200000"/>
          </a:gradFill>
          <a:ln w="12700">
            <a:miter lim="400000"/>
          </a:ln>
        </p:spPr>
        <p:txBody>
          <a:bodyPr lIns="45719" rIns="45719"/>
          <a:lstStyle/>
          <a:p>
            <a:pPr>
              <a:lnSpc>
                <a:spcPct val="90000"/>
              </a:lnSpc>
              <a:spcBef>
                <a:spcPts val="1200"/>
              </a:spcBef>
              <a:defRPr sz="2000" b="0">
                <a:solidFill>
                  <a:srgbClr val="44546A"/>
                </a:solidFill>
                <a:latin typeface="Gotham Light"/>
                <a:ea typeface="Gotham Light"/>
                <a:cs typeface="Gotham Light"/>
                <a:sym typeface="Gotham Light"/>
              </a:defRPr>
            </a:pPr>
            <a:endParaRPr dirty="0"/>
          </a:p>
        </p:txBody>
      </p:sp>
      <p:sp>
        <p:nvSpPr>
          <p:cNvPr id="15" name="TextBox 14">
            <a:extLst>
              <a:ext uri="{FF2B5EF4-FFF2-40B4-BE49-F238E27FC236}">
                <a16:creationId xmlns:a16="http://schemas.microsoft.com/office/drawing/2014/main" id="{A0E212A2-E5DF-4613-8595-ED1555633A4D}"/>
              </a:ext>
            </a:extLst>
          </p:cNvPr>
          <p:cNvSpPr txBox="1"/>
          <p:nvPr userDrawn="1"/>
        </p:nvSpPr>
        <p:spPr>
          <a:xfrm>
            <a:off x="5877794" y="6429192"/>
            <a:ext cx="389659"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fld id="{1B5C3607-FD89-42E4-B157-8C1E067CD8F4}" type="slidenum">
              <a:rPr kumimoji="0" lang="en-US" sz="1200" b="0" i="0" u="none" strike="noStrike" cap="all" spc="0" normalizeH="0" baseline="0" smtClean="0">
                <a:ln>
                  <a:noFill/>
                </a:ln>
                <a:solidFill>
                  <a:srgbClr val="34344E"/>
                </a:solidFill>
                <a:effectLst/>
                <a:uFillTx/>
                <a:latin typeface="+mn-lt"/>
                <a:ea typeface="+mn-ea"/>
                <a:cs typeface="+mn-cs"/>
                <a:sym typeface="Gotham Book"/>
              </a:rPr>
              <a:pPr marL="0" marR="0" indent="0" algn="ctr" defTabSz="914400" rtl="0" fontAlgn="auto" latinLnBrk="0" hangingPunct="0">
                <a:lnSpc>
                  <a:spcPct val="100000"/>
                </a:lnSpc>
                <a:spcBef>
                  <a:spcPts val="0"/>
                </a:spcBef>
                <a:spcAft>
                  <a:spcPts val="0"/>
                </a:spcAft>
                <a:buClrTx/>
                <a:buSzTx/>
                <a:buFontTx/>
                <a:buNone/>
                <a:tabLst/>
              </a:pPr>
              <a:t>‹#›</a:t>
            </a:fld>
            <a:endParaRPr kumimoji="0" lang="en-US" sz="1200" b="0" i="0" u="none" strike="noStrike" cap="all" spc="0" normalizeH="0" baseline="0" dirty="0">
              <a:ln>
                <a:noFill/>
              </a:ln>
              <a:solidFill>
                <a:srgbClr val="34344E"/>
              </a:solidFill>
              <a:effectLst/>
              <a:uFillTx/>
              <a:latin typeface="+mn-lt"/>
              <a:ea typeface="+mn-ea"/>
              <a:cs typeface="+mn-cs"/>
              <a:sym typeface="Gotham Book"/>
            </a:endParaRPr>
          </a:p>
        </p:txBody>
      </p:sp>
      <p:sp>
        <p:nvSpPr>
          <p:cNvPr id="17" name="Title Text">
            <a:extLst>
              <a:ext uri="{FF2B5EF4-FFF2-40B4-BE49-F238E27FC236}">
                <a16:creationId xmlns:a16="http://schemas.microsoft.com/office/drawing/2014/main" id="{999C2E22-0ABE-4FC5-B7AA-26C370378805}"/>
              </a:ext>
            </a:extLst>
          </p:cNvPr>
          <p:cNvSpPr txBox="1">
            <a:spLocks noGrp="1"/>
          </p:cNvSpPr>
          <p:nvPr>
            <p:ph type="title" hasCustomPrompt="1"/>
          </p:nvPr>
        </p:nvSpPr>
        <p:spPr>
          <a:xfrm>
            <a:off x="699797" y="1567376"/>
            <a:ext cx="10995606" cy="831351"/>
          </a:xfrm>
          <a:prstGeom prst="rect">
            <a:avLst/>
          </a:prstGeom>
        </p:spPr>
        <p:txBody>
          <a:bodyPr/>
          <a:lstStyle>
            <a:lvl1pPr>
              <a:defRPr>
                <a:solidFill>
                  <a:srgbClr val="160753"/>
                </a:solidFill>
              </a:defRPr>
            </a:lvl1pPr>
          </a:lstStyle>
          <a:p>
            <a:r>
              <a:rPr lang="en-US" dirty="0" err="1"/>
              <a:t>sub</a:t>
            </a:r>
            <a:r>
              <a:rPr dirty="0" err="1"/>
              <a:t>Title</a:t>
            </a:r>
            <a:r>
              <a:rPr dirty="0"/>
              <a:t> Text</a:t>
            </a:r>
          </a:p>
        </p:txBody>
      </p:sp>
      <p:grpSp>
        <p:nvGrpSpPr>
          <p:cNvPr id="18" name="Group 17">
            <a:extLst>
              <a:ext uri="{FF2B5EF4-FFF2-40B4-BE49-F238E27FC236}">
                <a16:creationId xmlns:a16="http://schemas.microsoft.com/office/drawing/2014/main" id="{64CACC2A-9D7A-4864-8D4D-D16F26E1D32E}"/>
              </a:ext>
            </a:extLst>
          </p:cNvPr>
          <p:cNvGrpSpPr/>
          <p:nvPr userDrawn="1"/>
        </p:nvGrpSpPr>
        <p:grpSpPr>
          <a:xfrm>
            <a:off x="0" y="5935285"/>
            <a:ext cx="11872043" cy="767643"/>
            <a:chOff x="0" y="5935285"/>
            <a:chExt cx="11872043" cy="767643"/>
          </a:xfrm>
        </p:grpSpPr>
        <p:pic>
          <p:nvPicPr>
            <p:cNvPr id="19" name="Picture 12" descr="Picture 12">
              <a:extLst>
                <a:ext uri="{FF2B5EF4-FFF2-40B4-BE49-F238E27FC236}">
                  <a16:creationId xmlns:a16="http://schemas.microsoft.com/office/drawing/2014/main" id="{B4C8EDD4-CC37-4000-98F3-FC753521FE2B}"/>
                </a:ext>
              </a:extLst>
            </p:cNvPr>
            <p:cNvPicPr>
              <a:picLocks noChangeAspect="1"/>
            </p:cNvPicPr>
            <p:nvPr/>
          </p:nvPicPr>
          <p:blipFill>
            <a:blip r:embed="rId2"/>
            <a:stretch>
              <a:fillRect/>
            </a:stretch>
          </p:blipFill>
          <p:spPr>
            <a:xfrm>
              <a:off x="9813700" y="6031193"/>
              <a:ext cx="2058343" cy="671735"/>
            </a:xfrm>
            <a:prstGeom prst="rect">
              <a:avLst/>
            </a:prstGeom>
            <a:ln w="12700">
              <a:miter lim="400000"/>
            </a:ln>
          </p:spPr>
        </p:pic>
        <p:sp>
          <p:nvSpPr>
            <p:cNvPr id="20" name="Rectangle 13">
              <a:extLst>
                <a:ext uri="{FF2B5EF4-FFF2-40B4-BE49-F238E27FC236}">
                  <a16:creationId xmlns:a16="http://schemas.microsoft.com/office/drawing/2014/main" id="{8B697C31-8597-4E12-AA80-636AA4D0C750}"/>
                </a:ext>
              </a:extLst>
            </p:cNvPr>
            <p:cNvSpPr/>
            <p:nvPr/>
          </p:nvSpPr>
          <p:spPr>
            <a:xfrm>
              <a:off x="0" y="6027155"/>
              <a:ext cx="4775201" cy="292101"/>
            </a:xfrm>
            <a:prstGeom prst="rect">
              <a:avLst/>
            </a:prstGeom>
            <a:solidFill>
              <a:srgbClr val="34344E"/>
            </a:solidFill>
            <a:ln w="12700">
              <a:miter lim="400000"/>
            </a:ln>
          </p:spPr>
          <p:txBody>
            <a:bodyPr lIns="45719" rIns="45719"/>
            <a:lstStyle/>
            <a:p>
              <a:pPr>
                <a:lnSpc>
                  <a:spcPct val="90000"/>
                </a:lnSpc>
                <a:spcBef>
                  <a:spcPts val="1200"/>
                </a:spcBef>
                <a:defRPr sz="2000" b="0">
                  <a:solidFill>
                    <a:srgbClr val="44546A"/>
                  </a:solidFill>
                  <a:latin typeface="Gotham Light"/>
                  <a:ea typeface="Gotham Light"/>
                  <a:cs typeface="Gotham Light"/>
                  <a:sym typeface="Gotham Light"/>
                </a:defRPr>
              </a:pPr>
              <a:endParaRPr/>
            </a:p>
          </p:txBody>
        </p:sp>
        <p:pic>
          <p:nvPicPr>
            <p:cNvPr id="21" name="Image" descr="Image">
              <a:extLst>
                <a:ext uri="{FF2B5EF4-FFF2-40B4-BE49-F238E27FC236}">
                  <a16:creationId xmlns:a16="http://schemas.microsoft.com/office/drawing/2014/main" id="{5596A288-7928-4FF8-9805-AF928054CD1A}"/>
                </a:ext>
              </a:extLst>
            </p:cNvPr>
            <p:cNvPicPr>
              <a:picLocks noChangeAspect="1"/>
            </p:cNvPicPr>
            <p:nvPr/>
          </p:nvPicPr>
          <p:blipFill>
            <a:blip r:embed="rId3"/>
            <a:stretch>
              <a:fillRect/>
            </a:stretch>
          </p:blipFill>
          <p:spPr>
            <a:xfrm>
              <a:off x="3071072" y="5935285"/>
              <a:ext cx="1480439" cy="431775"/>
            </a:xfrm>
            <a:prstGeom prst="rect">
              <a:avLst/>
            </a:prstGeom>
            <a:ln w="12700">
              <a:miter lim="400000"/>
            </a:ln>
          </p:spPr>
        </p:pic>
        <p:pic>
          <p:nvPicPr>
            <p:cNvPr id="22" name="Image" descr="Image">
              <a:extLst>
                <a:ext uri="{FF2B5EF4-FFF2-40B4-BE49-F238E27FC236}">
                  <a16:creationId xmlns:a16="http://schemas.microsoft.com/office/drawing/2014/main" id="{6B08254C-B562-4421-B3CB-8642ECBE516D}"/>
                </a:ext>
              </a:extLst>
            </p:cNvPr>
            <p:cNvPicPr>
              <a:picLocks noChangeAspect="1"/>
            </p:cNvPicPr>
            <p:nvPr/>
          </p:nvPicPr>
          <p:blipFill>
            <a:blip r:embed="rId4"/>
            <a:stretch>
              <a:fillRect/>
            </a:stretch>
          </p:blipFill>
          <p:spPr>
            <a:xfrm>
              <a:off x="319957" y="5975131"/>
              <a:ext cx="2968811" cy="337260"/>
            </a:xfrm>
            <a:prstGeom prst="rect">
              <a:avLst/>
            </a:prstGeom>
            <a:ln w="12700">
              <a:miter lim="400000"/>
            </a:ln>
          </p:spPr>
        </p:pic>
        <p:pic>
          <p:nvPicPr>
            <p:cNvPr id="23" name="Image" descr="Image">
              <a:extLst>
                <a:ext uri="{FF2B5EF4-FFF2-40B4-BE49-F238E27FC236}">
                  <a16:creationId xmlns:a16="http://schemas.microsoft.com/office/drawing/2014/main" id="{08049F46-C024-4680-90F4-17DF7EBC90C6}"/>
                </a:ext>
              </a:extLst>
            </p:cNvPr>
            <p:cNvPicPr>
              <a:picLocks noChangeAspect="1"/>
            </p:cNvPicPr>
            <p:nvPr/>
          </p:nvPicPr>
          <p:blipFill>
            <a:blip r:embed="rId5"/>
            <a:stretch>
              <a:fillRect/>
            </a:stretch>
          </p:blipFill>
          <p:spPr>
            <a:xfrm>
              <a:off x="375127" y="6367060"/>
              <a:ext cx="1891110" cy="267902"/>
            </a:xfrm>
            <a:prstGeom prst="rect">
              <a:avLst/>
            </a:prstGeom>
            <a:ln w="12700">
              <a:miter lim="400000"/>
            </a:ln>
          </p:spPr>
        </p:pic>
      </p:grpSp>
      <p:pic>
        <p:nvPicPr>
          <p:cNvPr id="24" name="Image" descr="Image">
            <a:extLst>
              <a:ext uri="{FF2B5EF4-FFF2-40B4-BE49-F238E27FC236}">
                <a16:creationId xmlns:a16="http://schemas.microsoft.com/office/drawing/2014/main" id="{A3A31CD7-3040-43AF-B56A-BDFAA3B04C22}"/>
              </a:ext>
            </a:extLst>
          </p:cNvPr>
          <p:cNvPicPr>
            <a:picLocks noChangeAspect="1"/>
          </p:cNvPicPr>
          <p:nvPr userDrawn="1"/>
        </p:nvPicPr>
        <p:blipFill>
          <a:blip r:embed="rId6"/>
          <a:srcRect b="24721"/>
          <a:stretch>
            <a:fillRect/>
          </a:stretch>
        </p:blipFill>
        <p:spPr>
          <a:xfrm>
            <a:off x="-577917" y="4071148"/>
            <a:ext cx="13008318" cy="1796251"/>
          </a:xfrm>
          <a:prstGeom prst="rect">
            <a:avLst/>
          </a:prstGeom>
          <a:ln w="12700">
            <a:miter lim="400000"/>
          </a:ln>
        </p:spPr>
      </p:pic>
    </p:spTree>
    <p:extLst>
      <p:ext uri="{BB962C8B-B14F-4D97-AF65-F5344CB8AC3E}">
        <p14:creationId xmlns:p14="http://schemas.microsoft.com/office/powerpoint/2010/main" val="1139258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3E06AE-6A45-4B46-9278-2F21FF4EF092}"/>
              </a:ext>
            </a:extLst>
          </p:cNvPr>
          <p:cNvSpPr>
            <a:spLocks noGrp="1"/>
          </p:cNvSpPr>
          <p:nvPr>
            <p:ph idx="1" hasCustomPrompt="1"/>
          </p:nvPr>
        </p:nvSpPr>
        <p:spPr>
          <a:xfrm>
            <a:off x="866711" y="1766890"/>
            <a:ext cx="10995606" cy="3806825"/>
          </a:xfrm>
        </p:spPr>
        <p:txBody>
          <a:bodyPr/>
          <a:lstStyle>
            <a:lvl1pPr>
              <a:defRPr>
                <a:solidFill>
                  <a:srgbClr val="160753"/>
                </a:solidFill>
              </a:defRPr>
            </a:lvl1pPr>
            <a:lvl3pPr>
              <a:defRPr/>
            </a:lvl3pPr>
          </a:lstStyle>
          <a:p>
            <a:pPr lvl="0"/>
            <a:r>
              <a:rPr lang="en-US" dirty="0"/>
              <a:t>Click to add text</a:t>
            </a:r>
          </a:p>
        </p:txBody>
      </p:sp>
      <p:pic>
        <p:nvPicPr>
          <p:cNvPr id="13" name="Image" descr="Image">
            <a:extLst>
              <a:ext uri="{FF2B5EF4-FFF2-40B4-BE49-F238E27FC236}">
                <a16:creationId xmlns:a16="http://schemas.microsoft.com/office/drawing/2014/main" id="{6D25F54C-F0E5-40D3-8B12-D380D9002990}"/>
              </a:ext>
            </a:extLst>
          </p:cNvPr>
          <p:cNvPicPr>
            <a:picLocks noChangeAspect="1"/>
          </p:cNvPicPr>
          <p:nvPr userDrawn="1"/>
        </p:nvPicPr>
        <p:blipFill>
          <a:blip r:embed="rId2"/>
          <a:stretch>
            <a:fillRect/>
          </a:stretch>
        </p:blipFill>
        <p:spPr>
          <a:xfrm rot="20460000" flipH="1">
            <a:off x="-1131308" y="-230465"/>
            <a:ext cx="5981680" cy="1885582"/>
          </a:xfrm>
          <a:prstGeom prst="rect">
            <a:avLst/>
          </a:prstGeom>
          <a:ln w="12700">
            <a:miter lim="400000"/>
          </a:ln>
        </p:spPr>
      </p:pic>
      <p:sp>
        <p:nvSpPr>
          <p:cNvPr id="14" name="Title Text">
            <a:extLst>
              <a:ext uri="{FF2B5EF4-FFF2-40B4-BE49-F238E27FC236}">
                <a16:creationId xmlns:a16="http://schemas.microsoft.com/office/drawing/2014/main" id="{EA1F0643-90E3-467C-A404-93E52F73D06E}"/>
              </a:ext>
            </a:extLst>
          </p:cNvPr>
          <p:cNvSpPr txBox="1">
            <a:spLocks noGrp="1"/>
          </p:cNvSpPr>
          <p:nvPr>
            <p:ph type="title" hasCustomPrompt="1"/>
          </p:nvPr>
        </p:nvSpPr>
        <p:spPr>
          <a:xfrm>
            <a:off x="866711" y="781877"/>
            <a:ext cx="10995606" cy="831351"/>
          </a:xfrm>
          <a:prstGeom prst="rect">
            <a:avLst/>
          </a:prstGeom>
        </p:spPr>
        <p:txBody>
          <a:bodyPr/>
          <a:lstStyle>
            <a:lvl1pPr>
              <a:defRPr>
                <a:solidFill>
                  <a:srgbClr val="160753"/>
                </a:solidFill>
              </a:defRPr>
            </a:lvl1pPr>
          </a:lstStyle>
          <a:p>
            <a:r>
              <a:rPr lang="en-US" dirty="0"/>
              <a:t>Title Text</a:t>
            </a:r>
          </a:p>
        </p:txBody>
      </p:sp>
      <p:sp>
        <p:nvSpPr>
          <p:cNvPr id="15" name="TextBox 14">
            <a:extLst>
              <a:ext uri="{FF2B5EF4-FFF2-40B4-BE49-F238E27FC236}">
                <a16:creationId xmlns:a16="http://schemas.microsoft.com/office/drawing/2014/main" id="{F3845EE5-8474-4B7F-BBEE-7E998E221141}"/>
              </a:ext>
            </a:extLst>
          </p:cNvPr>
          <p:cNvSpPr txBox="1"/>
          <p:nvPr userDrawn="1"/>
        </p:nvSpPr>
        <p:spPr>
          <a:xfrm>
            <a:off x="5877794" y="6429192"/>
            <a:ext cx="389659"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fld id="{1B5C3607-FD89-42E4-B157-8C1E067CD8F4}" type="slidenum">
              <a:rPr kumimoji="0" lang="en-US" sz="1200" b="0" i="0" u="none" strike="noStrike" cap="all" spc="0" normalizeH="0" baseline="0" smtClean="0">
                <a:ln>
                  <a:noFill/>
                </a:ln>
                <a:solidFill>
                  <a:srgbClr val="34344E"/>
                </a:solidFill>
                <a:effectLst/>
                <a:uFillTx/>
                <a:latin typeface="+mn-lt"/>
                <a:ea typeface="+mn-ea"/>
                <a:cs typeface="+mn-cs"/>
                <a:sym typeface="Gotham Book"/>
              </a:rPr>
              <a:pPr marL="0" marR="0" indent="0" algn="ctr" defTabSz="914400" rtl="0" fontAlgn="auto" latinLnBrk="0" hangingPunct="0">
                <a:lnSpc>
                  <a:spcPct val="100000"/>
                </a:lnSpc>
                <a:spcBef>
                  <a:spcPts val="0"/>
                </a:spcBef>
                <a:spcAft>
                  <a:spcPts val="0"/>
                </a:spcAft>
                <a:buClrTx/>
                <a:buSzTx/>
                <a:buFontTx/>
                <a:buNone/>
                <a:tabLst/>
              </a:pPr>
              <a:t>‹#›</a:t>
            </a:fld>
            <a:endParaRPr kumimoji="0" lang="en-US" sz="1200" b="0" i="0" u="none" strike="noStrike" cap="all" spc="0" normalizeH="0" baseline="0" dirty="0">
              <a:ln>
                <a:noFill/>
              </a:ln>
              <a:solidFill>
                <a:srgbClr val="34344E"/>
              </a:solidFill>
              <a:effectLst/>
              <a:uFillTx/>
              <a:latin typeface="+mn-lt"/>
              <a:ea typeface="+mn-ea"/>
              <a:cs typeface="+mn-cs"/>
              <a:sym typeface="Gotham Book"/>
            </a:endParaRPr>
          </a:p>
        </p:txBody>
      </p:sp>
      <p:grpSp>
        <p:nvGrpSpPr>
          <p:cNvPr id="16" name="Group 15">
            <a:extLst>
              <a:ext uri="{FF2B5EF4-FFF2-40B4-BE49-F238E27FC236}">
                <a16:creationId xmlns:a16="http://schemas.microsoft.com/office/drawing/2014/main" id="{8AFAB125-DFF6-4B6D-B2A8-2B186F9A701F}"/>
              </a:ext>
            </a:extLst>
          </p:cNvPr>
          <p:cNvGrpSpPr/>
          <p:nvPr userDrawn="1"/>
        </p:nvGrpSpPr>
        <p:grpSpPr>
          <a:xfrm>
            <a:off x="0" y="5935285"/>
            <a:ext cx="11872043" cy="767643"/>
            <a:chOff x="0" y="5935285"/>
            <a:chExt cx="11872043" cy="767643"/>
          </a:xfrm>
        </p:grpSpPr>
        <p:pic>
          <p:nvPicPr>
            <p:cNvPr id="17" name="Picture 12" descr="Picture 12">
              <a:extLst>
                <a:ext uri="{FF2B5EF4-FFF2-40B4-BE49-F238E27FC236}">
                  <a16:creationId xmlns:a16="http://schemas.microsoft.com/office/drawing/2014/main" id="{50E5418F-F112-478E-B412-FEB7E753C176}"/>
                </a:ext>
              </a:extLst>
            </p:cNvPr>
            <p:cNvPicPr>
              <a:picLocks noChangeAspect="1"/>
            </p:cNvPicPr>
            <p:nvPr/>
          </p:nvPicPr>
          <p:blipFill>
            <a:blip r:embed="rId3"/>
            <a:stretch>
              <a:fillRect/>
            </a:stretch>
          </p:blipFill>
          <p:spPr>
            <a:xfrm>
              <a:off x="9813700" y="6031193"/>
              <a:ext cx="2058343" cy="671735"/>
            </a:xfrm>
            <a:prstGeom prst="rect">
              <a:avLst/>
            </a:prstGeom>
            <a:ln w="12700">
              <a:miter lim="400000"/>
            </a:ln>
          </p:spPr>
        </p:pic>
        <p:sp>
          <p:nvSpPr>
            <p:cNvPr id="18" name="Rectangle 13">
              <a:extLst>
                <a:ext uri="{FF2B5EF4-FFF2-40B4-BE49-F238E27FC236}">
                  <a16:creationId xmlns:a16="http://schemas.microsoft.com/office/drawing/2014/main" id="{BAD83A1B-4A1B-4758-B07E-245C3F89771E}"/>
                </a:ext>
              </a:extLst>
            </p:cNvPr>
            <p:cNvSpPr/>
            <p:nvPr/>
          </p:nvSpPr>
          <p:spPr>
            <a:xfrm>
              <a:off x="0" y="6027155"/>
              <a:ext cx="4775201" cy="292101"/>
            </a:xfrm>
            <a:prstGeom prst="rect">
              <a:avLst/>
            </a:prstGeom>
            <a:solidFill>
              <a:srgbClr val="34344E"/>
            </a:solidFill>
            <a:ln w="12700">
              <a:miter lim="400000"/>
            </a:ln>
          </p:spPr>
          <p:txBody>
            <a:bodyPr lIns="45719" rIns="45719"/>
            <a:lstStyle/>
            <a:p>
              <a:pPr>
                <a:lnSpc>
                  <a:spcPct val="90000"/>
                </a:lnSpc>
                <a:spcBef>
                  <a:spcPts val="1200"/>
                </a:spcBef>
                <a:defRPr sz="2000" b="0">
                  <a:solidFill>
                    <a:srgbClr val="44546A"/>
                  </a:solidFill>
                  <a:latin typeface="Gotham Light"/>
                  <a:ea typeface="Gotham Light"/>
                  <a:cs typeface="Gotham Light"/>
                  <a:sym typeface="Gotham Light"/>
                </a:defRPr>
              </a:pPr>
              <a:endParaRPr/>
            </a:p>
          </p:txBody>
        </p:sp>
        <p:pic>
          <p:nvPicPr>
            <p:cNvPr id="19" name="Image" descr="Image">
              <a:extLst>
                <a:ext uri="{FF2B5EF4-FFF2-40B4-BE49-F238E27FC236}">
                  <a16:creationId xmlns:a16="http://schemas.microsoft.com/office/drawing/2014/main" id="{E13E1F9B-7C99-4E54-BF52-99D77D010CD3}"/>
                </a:ext>
              </a:extLst>
            </p:cNvPr>
            <p:cNvPicPr>
              <a:picLocks noChangeAspect="1"/>
            </p:cNvPicPr>
            <p:nvPr/>
          </p:nvPicPr>
          <p:blipFill>
            <a:blip r:embed="rId4"/>
            <a:stretch>
              <a:fillRect/>
            </a:stretch>
          </p:blipFill>
          <p:spPr>
            <a:xfrm>
              <a:off x="3071072" y="5935285"/>
              <a:ext cx="1480439" cy="431775"/>
            </a:xfrm>
            <a:prstGeom prst="rect">
              <a:avLst/>
            </a:prstGeom>
            <a:ln w="12700">
              <a:miter lim="400000"/>
            </a:ln>
          </p:spPr>
        </p:pic>
        <p:pic>
          <p:nvPicPr>
            <p:cNvPr id="20" name="Image" descr="Image">
              <a:extLst>
                <a:ext uri="{FF2B5EF4-FFF2-40B4-BE49-F238E27FC236}">
                  <a16:creationId xmlns:a16="http://schemas.microsoft.com/office/drawing/2014/main" id="{DE69D3FA-43C9-4A57-8A9A-D618F8BF37D2}"/>
                </a:ext>
              </a:extLst>
            </p:cNvPr>
            <p:cNvPicPr>
              <a:picLocks noChangeAspect="1"/>
            </p:cNvPicPr>
            <p:nvPr/>
          </p:nvPicPr>
          <p:blipFill>
            <a:blip r:embed="rId5"/>
            <a:stretch>
              <a:fillRect/>
            </a:stretch>
          </p:blipFill>
          <p:spPr>
            <a:xfrm>
              <a:off x="319957" y="5975131"/>
              <a:ext cx="2968811" cy="337260"/>
            </a:xfrm>
            <a:prstGeom prst="rect">
              <a:avLst/>
            </a:prstGeom>
            <a:ln w="12700">
              <a:miter lim="400000"/>
            </a:ln>
          </p:spPr>
        </p:pic>
        <p:pic>
          <p:nvPicPr>
            <p:cNvPr id="21" name="Image" descr="Image">
              <a:extLst>
                <a:ext uri="{FF2B5EF4-FFF2-40B4-BE49-F238E27FC236}">
                  <a16:creationId xmlns:a16="http://schemas.microsoft.com/office/drawing/2014/main" id="{55D8FF08-AA5A-4451-B973-F3E4D0709BB6}"/>
                </a:ext>
              </a:extLst>
            </p:cNvPr>
            <p:cNvPicPr>
              <a:picLocks noChangeAspect="1"/>
            </p:cNvPicPr>
            <p:nvPr/>
          </p:nvPicPr>
          <p:blipFill>
            <a:blip r:embed="rId6"/>
            <a:stretch>
              <a:fillRect/>
            </a:stretch>
          </p:blipFill>
          <p:spPr>
            <a:xfrm>
              <a:off x="375127" y="6367060"/>
              <a:ext cx="1891110" cy="267902"/>
            </a:xfrm>
            <a:prstGeom prst="rect">
              <a:avLst/>
            </a:prstGeom>
            <a:ln w="12700">
              <a:miter lim="400000"/>
            </a:ln>
          </p:spPr>
        </p:pic>
      </p:grpSp>
    </p:spTree>
    <p:extLst>
      <p:ext uri="{BB962C8B-B14F-4D97-AF65-F5344CB8AC3E}">
        <p14:creationId xmlns:p14="http://schemas.microsoft.com/office/powerpoint/2010/main" val="3784235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3E06AE-6A45-4B46-9278-2F21FF4EF092}"/>
              </a:ext>
            </a:extLst>
          </p:cNvPr>
          <p:cNvSpPr>
            <a:spLocks noGrp="1"/>
          </p:cNvSpPr>
          <p:nvPr>
            <p:ph idx="1" hasCustomPrompt="1"/>
          </p:nvPr>
        </p:nvSpPr>
        <p:spPr>
          <a:xfrm>
            <a:off x="598197" y="1570461"/>
            <a:ext cx="10995606" cy="4061989"/>
          </a:xfrm>
        </p:spPr>
        <p:txBody>
          <a:bodyPr/>
          <a:lstStyle>
            <a:lvl1pPr>
              <a:defRPr>
                <a:solidFill>
                  <a:srgbClr val="160753"/>
                </a:solidFill>
              </a:defRPr>
            </a:lvl1pPr>
            <a:lvl3pPr>
              <a:defRPr/>
            </a:lvl3pPr>
          </a:lstStyle>
          <a:p>
            <a:pPr lvl="0"/>
            <a:r>
              <a:rPr lang="en-US" dirty="0"/>
              <a:t>Click to add text</a:t>
            </a:r>
          </a:p>
        </p:txBody>
      </p:sp>
      <p:sp>
        <p:nvSpPr>
          <p:cNvPr id="14" name="Title Text">
            <a:extLst>
              <a:ext uri="{FF2B5EF4-FFF2-40B4-BE49-F238E27FC236}">
                <a16:creationId xmlns:a16="http://schemas.microsoft.com/office/drawing/2014/main" id="{EA1F0643-90E3-467C-A404-93E52F73D06E}"/>
              </a:ext>
            </a:extLst>
          </p:cNvPr>
          <p:cNvSpPr txBox="1">
            <a:spLocks noGrp="1"/>
          </p:cNvSpPr>
          <p:nvPr>
            <p:ph type="title" hasCustomPrompt="1"/>
          </p:nvPr>
        </p:nvSpPr>
        <p:spPr>
          <a:xfrm>
            <a:off x="598197" y="539192"/>
            <a:ext cx="10995606" cy="831351"/>
          </a:xfrm>
          <a:prstGeom prst="rect">
            <a:avLst/>
          </a:prstGeom>
        </p:spPr>
        <p:txBody>
          <a:bodyPr/>
          <a:lstStyle>
            <a:lvl1pPr>
              <a:defRPr>
                <a:solidFill>
                  <a:srgbClr val="160753"/>
                </a:solidFill>
              </a:defRPr>
            </a:lvl1pPr>
          </a:lstStyle>
          <a:p>
            <a:r>
              <a:rPr dirty="0"/>
              <a:t>T</a:t>
            </a:r>
            <a:r>
              <a:rPr lang="en-US" dirty="0"/>
              <a:t>ITLE</a:t>
            </a:r>
            <a:endParaRPr dirty="0"/>
          </a:p>
        </p:txBody>
      </p:sp>
      <p:pic>
        <p:nvPicPr>
          <p:cNvPr id="15" name="Image" descr="Image">
            <a:extLst>
              <a:ext uri="{FF2B5EF4-FFF2-40B4-BE49-F238E27FC236}">
                <a16:creationId xmlns:a16="http://schemas.microsoft.com/office/drawing/2014/main" id="{326BD010-05ED-4412-84EB-C28D0144C21A}"/>
              </a:ext>
            </a:extLst>
          </p:cNvPr>
          <p:cNvPicPr>
            <a:picLocks noChangeAspect="1"/>
          </p:cNvPicPr>
          <p:nvPr userDrawn="1"/>
        </p:nvPicPr>
        <p:blipFill>
          <a:blip r:embed="rId2"/>
          <a:stretch>
            <a:fillRect/>
          </a:stretch>
        </p:blipFill>
        <p:spPr>
          <a:xfrm rot="1680000">
            <a:off x="7511151" y="-270380"/>
            <a:ext cx="5981680" cy="1885582"/>
          </a:xfrm>
          <a:prstGeom prst="rect">
            <a:avLst/>
          </a:prstGeom>
          <a:ln w="12700">
            <a:miter lim="400000"/>
          </a:ln>
        </p:spPr>
      </p:pic>
      <p:sp>
        <p:nvSpPr>
          <p:cNvPr id="16" name="TextBox 15">
            <a:extLst>
              <a:ext uri="{FF2B5EF4-FFF2-40B4-BE49-F238E27FC236}">
                <a16:creationId xmlns:a16="http://schemas.microsoft.com/office/drawing/2014/main" id="{4782DAEF-0296-440A-864D-AB9689997E99}"/>
              </a:ext>
            </a:extLst>
          </p:cNvPr>
          <p:cNvSpPr txBox="1"/>
          <p:nvPr userDrawn="1"/>
        </p:nvSpPr>
        <p:spPr>
          <a:xfrm>
            <a:off x="5877794" y="6429192"/>
            <a:ext cx="389659"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fld id="{1B5C3607-FD89-42E4-B157-8C1E067CD8F4}" type="slidenum">
              <a:rPr kumimoji="0" lang="en-US" sz="1200" b="0" i="0" u="none" strike="noStrike" cap="all" spc="0" normalizeH="0" baseline="0" smtClean="0">
                <a:ln>
                  <a:noFill/>
                </a:ln>
                <a:solidFill>
                  <a:srgbClr val="34344E"/>
                </a:solidFill>
                <a:effectLst/>
                <a:uFillTx/>
                <a:latin typeface="+mn-lt"/>
                <a:ea typeface="+mn-ea"/>
                <a:cs typeface="+mn-cs"/>
                <a:sym typeface="Gotham Book"/>
              </a:rPr>
              <a:pPr marL="0" marR="0" indent="0" algn="ctr" defTabSz="914400" rtl="0" fontAlgn="auto" latinLnBrk="0" hangingPunct="0">
                <a:lnSpc>
                  <a:spcPct val="100000"/>
                </a:lnSpc>
                <a:spcBef>
                  <a:spcPts val="0"/>
                </a:spcBef>
                <a:spcAft>
                  <a:spcPts val="0"/>
                </a:spcAft>
                <a:buClrTx/>
                <a:buSzTx/>
                <a:buFontTx/>
                <a:buNone/>
                <a:tabLst/>
              </a:pPr>
              <a:t>‹#›</a:t>
            </a:fld>
            <a:endParaRPr kumimoji="0" lang="en-US" sz="1200" b="0" i="0" u="none" strike="noStrike" cap="all" spc="0" normalizeH="0" baseline="0" dirty="0">
              <a:ln>
                <a:noFill/>
              </a:ln>
              <a:solidFill>
                <a:srgbClr val="34344E"/>
              </a:solidFill>
              <a:effectLst/>
              <a:uFillTx/>
              <a:latin typeface="+mn-lt"/>
              <a:ea typeface="+mn-ea"/>
              <a:cs typeface="+mn-cs"/>
              <a:sym typeface="Gotham Book"/>
            </a:endParaRPr>
          </a:p>
        </p:txBody>
      </p:sp>
      <p:grpSp>
        <p:nvGrpSpPr>
          <p:cNvPr id="13" name="Group 12">
            <a:extLst>
              <a:ext uri="{FF2B5EF4-FFF2-40B4-BE49-F238E27FC236}">
                <a16:creationId xmlns:a16="http://schemas.microsoft.com/office/drawing/2014/main" id="{DE965149-595A-41F3-B202-32DCDBC22662}"/>
              </a:ext>
            </a:extLst>
          </p:cNvPr>
          <p:cNvGrpSpPr/>
          <p:nvPr userDrawn="1"/>
        </p:nvGrpSpPr>
        <p:grpSpPr>
          <a:xfrm>
            <a:off x="0" y="5935285"/>
            <a:ext cx="11872043" cy="767643"/>
            <a:chOff x="0" y="5935285"/>
            <a:chExt cx="11872043" cy="767643"/>
          </a:xfrm>
        </p:grpSpPr>
        <p:pic>
          <p:nvPicPr>
            <p:cNvPr id="17" name="Picture 12" descr="Picture 12">
              <a:extLst>
                <a:ext uri="{FF2B5EF4-FFF2-40B4-BE49-F238E27FC236}">
                  <a16:creationId xmlns:a16="http://schemas.microsoft.com/office/drawing/2014/main" id="{517D5F11-3FAF-42CC-825D-4E0E6DEFB185}"/>
                </a:ext>
              </a:extLst>
            </p:cNvPr>
            <p:cNvPicPr>
              <a:picLocks noChangeAspect="1"/>
            </p:cNvPicPr>
            <p:nvPr/>
          </p:nvPicPr>
          <p:blipFill>
            <a:blip r:embed="rId3"/>
            <a:stretch>
              <a:fillRect/>
            </a:stretch>
          </p:blipFill>
          <p:spPr>
            <a:xfrm>
              <a:off x="9813700" y="6031193"/>
              <a:ext cx="2058343" cy="671735"/>
            </a:xfrm>
            <a:prstGeom prst="rect">
              <a:avLst/>
            </a:prstGeom>
            <a:ln w="12700">
              <a:miter lim="400000"/>
            </a:ln>
          </p:spPr>
        </p:pic>
        <p:sp>
          <p:nvSpPr>
            <p:cNvPr id="18" name="Rectangle 13">
              <a:extLst>
                <a:ext uri="{FF2B5EF4-FFF2-40B4-BE49-F238E27FC236}">
                  <a16:creationId xmlns:a16="http://schemas.microsoft.com/office/drawing/2014/main" id="{479992AF-D2F2-4A4B-ABC8-45F956452B3C}"/>
                </a:ext>
              </a:extLst>
            </p:cNvPr>
            <p:cNvSpPr/>
            <p:nvPr/>
          </p:nvSpPr>
          <p:spPr>
            <a:xfrm>
              <a:off x="0" y="6027155"/>
              <a:ext cx="4775201" cy="292101"/>
            </a:xfrm>
            <a:prstGeom prst="rect">
              <a:avLst/>
            </a:prstGeom>
            <a:solidFill>
              <a:srgbClr val="34344E"/>
            </a:solidFill>
            <a:ln w="12700">
              <a:miter lim="400000"/>
            </a:ln>
          </p:spPr>
          <p:txBody>
            <a:bodyPr lIns="45719" rIns="45719"/>
            <a:lstStyle/>
            <a:p>
              <a:pPr>
                <a:lnSpc>
                  <a:spcPct val="90000"/>
                </a:lnSpc>
                <a:spcBef>
                  <a:spcPts val="1200"/>
                </a:spcBef>
                <a:defRPr sz="2000" b="0">
                  <a:solidFill>
                    <a:srgbClr val="44546A"/>
                  </a:solidFill>
                  <a:latin typeface="Gotham Light"/>
                  <a:ea typeface="Gotham Light"/>
                  <a:cs typeface="Gotham Light"/>
                  <a:sym typeface="Gotham Light"/>
                </a:defRPr>
              </a:pPr>
              <a:endParaRPr/>
            </a:p>
          </p:txBody>
        </p:sp>
        <p:pic>
          <p:nvPicPr>
            <p:cNvPr id="19" name="Image" descr="Image">
              <a:extLst>
                <a:ext uri="{FF2B5EF4-FFF2-40B4-BE49-F238E27FC236}">
                  <a16:creationId xmlns:a16="http://schemas.microsoft.com/office/drawing/2014/main" id="{83A9EE56-3AC8-4344-B3F3-935F1CCE5D60}"/>
                </a:ext>
              </a:extLst>
            </p:cNvPr>
            <p:cNvPicPr>
              <a:picLocks noChangeAspect="1"/>
            </p:cNvPicPr>
            <p:nvPr/>
          </p:nvPicPr>
          <p:blipFill>
            <a:blip r:embed="rId4"/>
            <a:stretch>
              <a:fillRect/>
            </a:stretch>
          </p:blipFill>
          <p:spPr>
            <a:xfrm>
              <a:off x="3071072" y="5935285"/>
              <a:ext cx="1480439" cy="431775"/>
            </a:xfrm>
            <a:prstGeom prst="rect">
              <a:avLst/>
            </a:prstGeom>
            <a:ln w="12700">
              <a:miter lim="400000"/>
            </a:ln>
          </p:spPr>
        </p:pic>
        <p:pic>
          <p:nvPicPr>
            <p:cNvPr id="20" name="Image" descr="Image">
              <a:extLst>
                <a:ext uri="{FF2B5EF4-FFF2-40B4-BE49-F238E27FC236}">
                  <a16:creationId xmlns:a16="http://schemas.microsoft.com/office/drawing/2014/main" id="{CACF1D7F-1D2E-4967-8061-4FFBC71FD908}"/>
                </a:ext>
              </a:extLst>
            </p:cNvPr>
            <p:cNvPicPr>
              <a:picLocks noChangeAspect="1"/>
            </p:cNvPicPr>
            <p:nvPr/>
          </p:nvPicPr>
          <p:blipFill>
            <a:blip r:embed="rId5"/>
            <a:stretch>
              <a:fillRect/>
            </a:stretch>
          </p:blipFill>
          <p:spPr>
            <a:xfrm>
              <a:off x="319957" y="5975131"/>
              <a:ext cx="2968811" cy="337260"/>
            </a:xfrm>
            <a:prstGeom prst="rect">
              <a:avLst/>
            </a:prstGeom>
            <a:ln w="12700">
              <a:miter lim="400000"/>
            </a:ln>
          </p:spPr>
        </p:pic>
        <p:pic>
          <p:nvPicPr>
            <p:cNvPr id="21" name="Image" descr="Image">
              <a:extLst>
                <a:ext uri="{FF2B5EF4-FFF2-40B4-BE49-F238E27FC236}">
                  <a16:creationId xmlns:a16="http://schemas.microsoft.com/office/drawing/2014/main" id="{B38C6761-194D-4A05-B824-346E7F1B0AFE}"/>
                </a:ext>
              </a:extLst>
            </p:cNvPr>
            <p:cNvPicPr>
              <a:picLocks noChangeAspect="1"/>
            </p:cNvPicPr>
            <p:nvPr/>
          </p:nvPicPr>
          <p:blipFill>
            <a:blip r:embed="rId6"/>
            <a:stretch>
              <a:fillRect/>
            </a:stretch>
          </p:blipFill>
          <p:spPr>
            <a:xfrm>
              <a:off x="375127" y="6367060"/>
              <a:ext cx="1891110" cy="267902"/>
            </a:xfrm>
            <a:prstGeom prst="rect">
              <a:avLst/>
            </a:prstGeom>
            <a:ln w="12700">
              <a:miter lim="400000"/>
            </a:ln>
          </p:spPr>
        </p:pic>
      </p:grpSp>
    </p:spTree>
    <p:extLst>
      <p:ext uri="{BB962C8B-B14F-4D97-AF65-F5344CB8AC3E}">
        <p14:creationId xmlns:p14="http://schemas.microsoft.com/office/powerpoint/2010/main" val="731904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grpSp>
        <p:nvGrpSpPr>
          <p:cNvPr id="16" name="Group">
            <a:extLst>
              <a:ext uri="{FF2B5EF4-FFF2-40B4-BE49-F238E27FC236}">
                <a16:creationId xmlns:a16="http://schemas.microsoft.com/office/drawing/2014/main" id="{EC09FE98-3C73-4082-9434-2A4952FFB8E5}"/>
              </a:ext>
            </a:extLst>
          </p:cNvPr>
          <p:cNvGrpSpPr/>
          <p:nvPr userDrawn="1"/>
        </p:nvGrpSpPr>
        <p:grpSpPr>
          <a:xfrm rot="10800000" flipH="1">
            <a:off x="-1125561" y="-544731"/>
            <a:ext cx="15001922" cy="1929867"/>
            <a:chOff x="0" y="0"/>
            <a:chExt cx="15001921" cy="1929866"/>
          </a:xfrm>
        </p:grpSpPr>
        <p:pic>
          <p:nvPicPr>
            <p:cNvPr id="17" name="Image" descr="Image">
              <a:extLst>
                <a:ext uri="{FF2B5EF4-FFF2-40B4-BE49-F238E27FC236}">
                  <a16:creationId xmlns:a16="http://schemas.microsoft.com/office/drawing/2014/main" id="{905E0B91-2A57-4232-AB99-4BFDAB82610B}"/>
                </a:ext>
              </a:extLst>
            </p:cNvPr>
            <p:cNvPicPr>
              <a:picLocks noChangeAspect="1"/>
            </p:cNvPicPr>
            <p:nvPr/>
          </p:nvPicPr>
          <p:blipFill>
            <a:blip r:embed="rId2"/>
            <a:stretch>
              <a:fillRect/>
            </a:stretch>
          </p:blipFill>
          <p:spPr>
            <a:xfrm>
              <a:off x="0" y="333864"/>
              <a:ext cx="5063040" cy="1596002"/>
            </a:xfrm>
            <a:prstGeom prst="rect">
              <a:avLst/>
            </a:prstGeom>
            <a:ln w="12700" cap="flat">
              <a:noFill/>
              <a:miter lim="400000"/>
            </a:ln>
            <a:effectLst/>
          </p:spPr>
        </p:pic>
        <p:pic>
          <p:nvPicPr>
            <p:cNvPr id="18" name="Image" descr="Image">
              <a:extLst>
                <a:ext uri="{FF2B5EF4-FFF2-40B4-BE49-F238E27FC236}">
                  <a16:creationId xmlns:a16="http://schemas.microsoft.com/office/drawing/2014/main" id="{48DE3F8F-A1C8-4E9D-AAB8-D7E2A4E7C450}"/>
                </a:ext>
              </a:extLst>
            </p:cNvPr>
            <p:cNvPicPr>
              <a:picLocks noChangeAspect="1"/>
            </p:cNvPicPr>
            <p:nvPr/>
          </p:nvPicPr>
          <p:blipFill>
            <a:blip r:embed="rId2"/>
            <a:stretch>
              <a:fillRect/>
            </a:stretch>
          </p:blipFill>
          <p:spPr>
            <a:xfrm rot="10800000" flipH="1">
              <a:off x="4918076" y="0"/>
              <a:ext cx="5063040" cy="1596002"/>
            </a:xfrm>
            <a:prstGeom prst="rect">
              <a:avLst/>
            </a:prstGeom>
            <a:ln w="12700" cap="flat">
              <a:noFill/>
              <a:miter lim="400000"/>
            </a:ln>
            <a:effectLst/>
          </p:spPr>
        </p:pic>
        <p:pic>
          <p:nvPicPr>
            <p:cNvPr id="19" name="Image" descr="Image">
              <a:extLst>
                <a:ext uri="{FF2B5EF4-FFF2-40B4-BE49-F238E27FC236}">
                  <a16:creationId xmlns:a16="http://schemas.microsoft.com/office/drawing/2014/main" id="{C64663AF-44B7-42C8-8690-842A4B0098CD}"/>
                </a:ext>
              </a:extLst>
            </p:cNvPr>
            <p:cNvPicPr>
              <a:picLocks noChangeAspect="1"/>
            </p:cNvPicPr>
            <p:nvPr/>
          </p:nvPicPr>
          <p:blipFill>
            <a:blip r:embed="rId2"/>
            <a:stretch>
              <a:fillRect/>
            </a:stretch>
          </p:blipFill>
          <p:spPr>
            <a:xfrm>
              <a:off x="9938882" y="333864"/>
              <a:ext cx="5063040" cy="1596002"/>
            </a:xfrm>
            <a:prstGeom prst="rect">
              <a:avLst/>
            </a:prstGeom>
            <a:ln w="12700" cap="flat">
              <a:noFill/>
              <a:miter lim="400000"/>
            </a:ln>
            <a:effectLst/>
          </p:spPr>
        </p:pic>
      </p:grpSp>
      <p:sp>
        <p:nvSpPr>
          <p:cNvPr id="21" name="Title Text">
            <a:extLst>
              <a:ext uri="{FF2B5EF4-FFF2-40B4-BE49-F238E27FC236}">
                <a16:creationId xmlns:a16="http://schemas.microsoft.com/office/drawing/2014/main" id="{D8B38EC6-1D6F-49B4-AD27-75C96ED2D8B4}"/>
              </a:ext>
            </a:extLst>
          </p:cNvPr>
          <p:cNvSpPr txBox="1">
            <a:spLocks noGrp="1"/>
          </p:cNvSpPr>
          <p:nvPr>
            <p:ph type="title" hasCustomPrompt="1"/>
          </p:nvPr>
        </p:nvSpPr>
        <p:spPr>
          <a:xfrm>
            <a:off x="563027" y="752685"/>
            <a:ext cx="10995606" cy="831351"/>
          </a:xfrm>
          <a:prstGeom prst="rect">
            <a:avLst/>
          </a:prstGeom>
        </p:spPr>
        <p:txBody>
          <a:bodyPr/>
          <a:lstStyle>
            <a:lvl1pPr>
              <a:defRPr>
                <a:solidFill>
                  <a:srgbClr val="160753"/>
                </a:solidFill>
              </a:defRPr>
            </a:lvl1pPr>
          </a:lstStyle>
          <a:p>
            <a:r>
              <a:rPr lang="en-US" dirty="0"/>
              <a:t>TITLE</a:t>
            </a:r>
            <a:endParaRPr dirty="0"/>
          </a:p>
        </p:txBody>
      </p:sp>
      <p:sp>
        <p:nvSpPr>
          <p:cNvPr id="15" name="TextBox 14">
            <a:extLst>
              <a:ext uri="{FF2B5EF4-FFF2-40B4-BE49-F238E27FC236}">
                <a16:creationId xmlns:a16="http://schemas.microsoft.com/office/drawing/2014/main" id="{2B934A24-9872-4FA4-B401-067A2F7881D7}"/>
              </a:ext>
            </a:extLst>
          </p:cNvPr>
          <p:cNvSpPr txBox="1"/>
          <p:nvPr userDrawn="1"/>
        </p:nvSpPr>
        <p:spPr>
          <a:xfrm>
            <a:off x="5877794" y="6429192"/>
            <a:ext cx="389659"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fld id="{1B5C3607-FD89-42E4-B157-8C1E067CD8F4}" type="slidenum">
              <a:rPr kumimoji="0" lang="en-US" sz="1200" b="0" i="0" u="none" strike="noStrike" cap="all" spc="0" normalizeH="0" baseline="0" smtClean="0">
                <a:ln>
                  <a:noFill/>
                </a:ln>
                <a:solidFill>
                  <a:srgbClr val="34344E"/>
                </a:solidFill>
                <a:effectLst/>
                <a:uFillTx/>
                <a:latin typeface="+mn-lt"/>
                <a:ea typeface="+mn-ea"/>
                <a:cs typeface="+mn-cs"/>
                <a:sym typeface="Gotham Book"/>
              </a:rPr>
              <a:pPr marL="0" marR="0" indent="0" algn="ctr" defTabSz="914400" rtl="0" fontAlgn="auto" latinLnBrk="0" hangingPunct="0">
                <a:lnSpc>
                  <a:spcPct val="100000"/>
                </a:lnSpc>
                <a:spcBef>
                  <a:spcPts val="0"/>
                </a:spcBef>
                <a:spcAft>
                  <a:spcPts val="0"/>
                </a:spcAft>
                <a:buClrTx/>
                <a:buSzTx/>
                <a:buFontTx/>
                <a:buNone/>
                <a:tabLst/>
              </a:pPr>
              <a:t>‹#›</a:t>
            </a:fld>
            <a:endParaRPr kumimoji="0" lang="en-US" sz="1200" b="0" i="0" u="none" strike="noStrike" cap="all" spc="0" normalizeH="0" baseline="0" dirty="0">
              <a:ln>
                <a:noFill/>
              </a:ln>
              <a:solidFill>
                <a:srgbClr val="34344E"/>
              </a:solidFill>
              <a:effectLst/>
              <a:uFillTx/>
              <a:latin typeface="+mn-lt"/>
              <a:ea typeface="+mn-ea"/>
              <a:cs typeface="+mn-cs"/>
              <a:sym typeface="Gotham Book"/>
            </a:endParaRPr>
          </a:p>
        </p:txBody>
      </p:sp>
      <p:sp>
        <p:nvSpPr>
          <p:cNvPr id="20" name="Content Placeholder 2">
            <a:extLst>
              <a:ext uri="{FF2B5EF4-FFF2-40B4-BE49-F238E27FC236}">
                <a16:creationId xmlns:a16="http://schemas.microsoft.com/office/drawing/2014/main" id="{0D6E0006-9095-4510-89CD-B4CCC8187776}"/>
              </a:ext>
            </a:extLst>
          </p:cNvPr>
          <p:cNvSpPr>
            <a:spLocks noGrp="1"/>
          </p:cNvSpPr>
          <p:nvPr>
            <p:ph idx="1" hasCustomPrompt="1"/>
          </p:nvPr>
        </p:nvSpPr>
        <p:spPr>
          <a:xfrm>
            <a:off x="598197" y="1766890"/>
            <a:ext cx="10995606" cy="3806825"/>
          </a:xfrm>
        </p:spPr>
        <p:txBody>
          <a:bodyPr/>
          <a:lstStyle>
            <a:lvl1pPr>
              <a:defRPr>
                <a:solidFill>
                  <a:srgbClr val="160753"/>
                </a:solidFill>
              </a:defRPr>
            </a:lvl1pPr>
            <a:lvl3pPr>
              <a:defRPr/>
            </a:lvl3pPr>
          </a:lstStyle>
          <a:p>
            <a:pPr lvl="0"/>
            <a:r>
              <a:rPr lang="en-US" dirty="0"/>
              <a:t>Click to add text</a:t>
            </a:r>
          </a:p>
        </p:txBody>
      </p:sp>
      <p:grpSp>
        <p:nvGrpSpPr>
          <p:cNvPr id="22" name="Group 21">
            <a:extLst>
              <a:ext uri="{FF2B5EF4-FFF2-40B4-BE49-F238E27FC236}">
                <a16:creationId xmlns:a16="http://schemas.microsoft.com/office/drawing/2014/main" id="{18096309-B0B4-4422-BA48-42824DD19057}"/>
              </a:ext>
            </a:extLst>
          </p:cNvPr>
          <p:cNvGrpSpPr/>
          <p:nvPr userDrawn="1"/>
        </p:nvGrpSpPr>
        <p:grpSpPr>
          <a:xfrm>
            <a:off x="0" y="5935285"/>
            <a:ext cx="11872043" cy="767643"/>
            <a:chOff x="0" y="5935285"/>
            <a:chExt cx="11872043" cy="767643"/>
          </a:xfrm>
        </p:grpSpPr>
        <p:pic>
          <p:nvPicPr>
            <p:cNvPr id="23" name="Picture 12" descr="Picture 12">
              <a:extLst>
                <a:ext uri="{FF2B5EF4-FFF2-40B4-BE49-F238E27FC236}">
                  <a16:creationId xmlns:a16="http://schemas.microsoft.com/office/drawing/2014/main" id="{5A0F5565-1424-44EE-A84E-3238FA29EB4B}"/>
                </a:ext>
              </a:extLst>
            </p:cNvPr>
            <p:cNvPicPr>
              <a:picLocks noChangeAspect="1"/>
            </p:cNvPicPr>
            <p:nvPr/>
          </p:nvPicPr>
          <p:blipFill>
            <a:blip r:embed="rId3"/>
            <a:stretch>
              <a:fillRect/>
            </a:stretch>
          </p:blipFill>
          <p:spPr>
            <a:xfrm>
              <a:off x="9813700" y="6031193"/>
              <a:ext cx="2058343" cy="671735"/>
            </a:xfrm>
            <a:prstGeom prst="rect">
              <a:avLst/>
            </a:prstGeom>
            <a:ln w="12700">
              <a:miter lim="400000"/>
            </a:ln>
          </p:spPr>
        </p:pic>
        <p:sp>
          <p:nvSpPr>
            <p:cNvPr id="24" name="Rectangle 13">
              <a:extLst>
                <a:ext uri="{FF2B5EF4-FFF2-40B4-BE49-F238E27FC236}">
                  <a16:creationId xmlns:a16="http://schemas.microsoft.com/office/drawing/2014/main" id="{FAA4EF5C-E07E-4B5D-BB9D-AEEFB9D26792}"/>
                </a:ext>
              </a:extLst>
            </p:cNvPr>
            <p:cNvSpPr/>
            <p:nvPr/>
          </p:nvSpPr>
          <p:spPr>
            <a:xfrm>
              <a:off x="0" y="6027155"/>
              <a:ext cx="4775201" cy="292101"/>
            </a:xfrm>
            <a:prstGeom prst="rect">
              <a:avLst/>
            </a:prstGeom>
            <a:solidFill>
              <a:srgbClr val="34344E"/>
            </a:solidFill>
            <a:ln w="12700">
              <a:miter lim="400000"/>
            </a:ln>
          </p:spPr>
          <p:txBody>
            <a:bodyPr lIns="45719" rIns="45719"/>
            <a:lstStyle/>
            <a:p>
              <a:pPr>
                <a:lnSpc>
                  <a:spcPct val="90000"/>
                </a:lnSpc>
                <a:spcBef>
                  <a:spcPts val="1200"/>
                </a:spcBef>
                <a:defRPr sz="2000" b="0">
                  <a:solidFill>
                    <a:srgbClr val="44546A"/>
                  </a:solidFill>
                  <a:latin typeface="Gotham Light"/>
                  <a:ea typeface="Gotham Light"/>
                  <a:cs typeface="Gotham Light"/>
                  <a:sym typeface="Gotham Light"/>
                </a:defRPr>
              </a:pPr>
              <a:endParaRPr/>
            </a:p>
          </p:txBody>
        </p:sp>
        <p:pic>
          <p:nvPicPr>
            <p:cNvPr id="25" name="Image" descr="Image">
              <a:extLst>
                <a:ext uri="{FF2B5EF4-FFF2-40B4-BE49-F238E27FC236}">
                  <a16:creationId xmlns:a16="http://schemas.microsoft.com/office/drawing/2014/main" id="{C4EB47E2-0A49-4A23-A435-3082A1EF666E}"/>
                </a:ext>
              </a:extLst>
            </p:cNvPr>
            <p:cNvPicPr>
              <a:picLocks noChangeAspect="1"/>
            </p:cNvPicPr>
            <p:nvPr/>
          </p:nvPicPr>
          <p:blipFill>
            <a:blip r:embed="rId4"/>
            <a:stretch>
              <a:fillRect/>
            </a:stretch>
          </p:blipFill>
          <p:spPr>
            <a:xfrm>
              <a:off x="3071072" y="5935285"/>
              <a:ext cx="1480439" cy="431775"/>
            </a:xfrm>
            <a:prstGeom prst="rect">
              <a:avLst/>
            </a:prstGeom>
            <a:ln w="12700">
              <a:miter lim="400000"/>
            </a:ln>
          </p:spPr>
        </p:pic>
        <p:pic>
          <p:nvPicPr>
            <p:cNvPr id="26" name="Image" descr="Image">
              <a:extLst>
                <a:ext uri="{FF2B5EF4-FFF2-40B4-BE49-F238E27FC236}">
                  <a16:creationId xmlns:a16="http://schemas.microsoft.com/office/drawing/2014/main" id="{EE6C5218-749C-4305-A315-11E283CBFF35}"/>
                </a:ext>
              </a:extLst>
            </p:cNvPr>
            <p:cNvPicPr>
              <a:picLocks noChangeAspect="1"/>
            </p:cNvPicPr>
            <p:nvPr/>
          </p:nvPicPr>
          <p:blipFill>
            <a:blip r:embed="rId5"/>
            <a:stretch>
              <a:fillRect/>
            </a:stretch>
          </p:blipFill>
          <p:spPr>
            <a:xfrm>
              <a:off x="319957" y="5975131"/>
              <a:ext cx="2968811" cy="337260"/>
            </a:xfrm>
            <a:prstGeom prst="rect">
              <a:avLst/>
            </a:prstGeom>
            <a:ln w="12700">
              <a:miter lim="400000"/>
            </a:ln>
          </p:spPr>
        </p:pic>
        <p:pic>
          <p:nvPicPr>
            <p:cNvPr id="27" name="Image" descr="Image">
              <a:extLst>
                <a:ext uri="{FF2B5EF4-FFF2-40B4-BE49-F238E27FC236}">
                  <a16:creationId xmlns:a16="http://schemas.microsoft.com/office/drawing/2014/main" id="{094EDC08-8A6B-4B07-8318-DED321640603}"/>
                </a:ext>
              </a:extLst>
            </p:cNvPr>
            <p:cNvPicPr>
              <a:picLocks noChangeAspect="1"/>
            </p:cNvPicPr>
            <p:nvPr/>
          </p:nvPicPr>
          <p:blipFill>
            <a:blip r:embed="rId6"/>
            <a:stretch>
              <a:fillRect/>
            </a:stretch>
          </p:blipFill>
          <p:spPr>
            <a:xfrm>
              <a:off x="375127" y="6367060"/>
              <a:ext cx="1891110" cy="267902"/>
            </a:xfrm>
            <a:prstGeom prst="rect">
              <a:avLst/>
            </a:prstGeom>
            <a:ln w="12700">
              <a:miter lim="400000"/>
            </a:ln>
          </p:spPr>
        </p:pic>
      </p:grpSp>
    </p:spTree>
    <p:extLst>
      <p:ext uri="{BB962C8B-B14F-4D97-AF65-F5344CB8AC3E}">
        <p14:creationId xmlns:p14="http://schemas.microsoft.com/office/powerpoint/2010/main" val="4236566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3" name="Body Level One…">
            <a:extLst>
              <a:ext uri="{FF2B5EF4-FFF2-40B4-BE49-F238E27FC236}">
                <a16:creationId xmlns:a16="http://schemas.microsoft.com/office/drawing/2014/main" id="{B406A71D-D7D6-4D8F-8CC5-911454F2ECCA}"/>
              </a:ext>
            </a:extLst>
          </p:cNvPr>
          <p:cNvSpPr txBox="1">
            <a:spLocks noGrp="1"/>
          </p:cNvSpPr>
          <p:nvPr>
            <p:ph type="body" sz="half" idx="1" hasCustomPrompt="1"/>
          </p:nvPr>
        </p:nvSpPr>
        <p:spPr>
          <a:xfrm>
            <a:off x="598197" y="1981889"/>
            <a:ext cx="5202873" cy="3722225"/>
          </a:xfrm>
          <a:prstGeom prst="rect">
            <a:avLst/>
          </a:prstGeom>
        </p:spPr>
        <p:txBody>
          <a:bodyPr/>
          <a:lstStyle>
            <a:lvl1pPr>
              <a:lnSpc>
                <a:spcPct val="100000"/>
              </a:lnSpc>
              <a:buNone/>
              <a:defRPr sz="2400">
                <a:solidFill>
                  <a:srgbClr val="160753"/>
                </a:solidFill>
              </a:defRPr>
            </a:lvl1pPr>
          </a:lstStyle>
          <a:p>
            <a:pPr marL="228600" marR="0" lvl="0" indent="-228600" algn="l" defTabSz="914400" rtl="0" eaLnBrk="1" fontAlgn="auto" latinLnBrk="0" hangingPunct="1">
              <a:lnSpc>
                <a:spcPct val="100000"/>
              </a:lnSpc>
              <a:spcBef>
                <a:spcPts val="200"/>
              </a:spcBef>
              <a:spcAft>
                <a:spcPts val="0"/>
              </a:spcAft>
              <a:buClr>
                <a:srgbClr val="FF0000"/>
              </a:buClr>
              <a:buSzTx/>
              <a:buFont typeface="Arial" panose="020B0604020202020204" pitchFamily="34" charset="0"/>
              <a:buChar char="•"/>
              <a:tabLst/>
              <a:defRPr/>
            </a:pPr>
            <a:r>
              <a:rPr lang="en-US" dirty="0"/>
              <a:t>Click to add text</a:t>
            </a:r>
          </a:p>
        </p:txBody>
      </p:sp>
      <p:grpSp>
        <p:nvGrpSpPr>
          <p:cNvPr id="16" name="Group">
            <a:extLst>
              <a:ext uri="{FF2B5EF4-FFF2-40B4-BE49-F238E27FC236}">
                <a16:creationId xmlns:a16="http://schemas.microsoft.com/office/drawing/2014/main" id="{EC09FE98-3C73-4082-9434-2A4952FFB8E5}"/>
              </a:ext>
            </a:extLst>
          </p:cNvPr>
          <p:cNvGrpSpPr/>
          <p:nvPr userDrawn="1"/>
        </p:nvGrpSpPr>
        <p:grpSpPr>
          <a:xfrm rot="10800000" flipH="1">
            <a:off x="-1125561" y="-544731"/>
            <a:ext cx="15001922" cy="1929867"/>
            <a:chOff x="0" y="0"/>
            <a:chExt cx="15001921" cy="1929866"/>
          </a:xfrm>
        </p:grpSpPr>
        <p:pic>
          <p:nvPicPr>
            <p:cNvPr id="17" name="Image" descr="Image">
              <a:extLst>
                <a:ext uri="{FF2B5EF4-FFF2-40B4-BE49-F238E27FC236}">
                  <a16:creationId xmlns:a16="http://schemas.microsoft.com/office/drawing/2014/main" id="{905E0B91-2A57-4232-AB99-4BFDAB82610B}"/>
                </a:ext>
              </a:extLst>
            </p:cNvPr>
            <p:cNvPicPr>
              <a:picLocks noChangeAspect="1"/>
            </p:cNvPicPr>
            <p:nvPr/>
          </p:nvPicPr>
          <p:blipFill>
            <a:blip r:embed="rId2"/>
            <a:stretch>
              <a:fillRect/>
            </a:stretch>
          </p:blipFill>
          <p:spPr>
            <a:xfrm>
              <a:off x="0" y="333864"/>
              <a:ext cx="5063040" cy="1596002"/>
            </a:xfrm>
            <a:prstGeom prst="rect">
              <a:avLst/>
            </a:prstGeom>
            <a:ln w="12700" cap="flat">
              <a:noFill/>
              <a:miter lim="400000"/>
            </a:ln>
            <a:effectLst/>
          </p:spPr>
        </p:pic>
        <p:pic>
          <p:nvPicPr>
            <p:cNvPr id="18" name="Image" descr="Image">
              <a:extLst>
                <a:ext uri="{FF2B5EF4-FFF2-40B4-BE49-F238E27FC236}">
                  <a16:creationId xmlns:a16="http://schemas.microsoft.com/office/drawing/2014/main" id="{48DE3F8F-A1C8-4E9D-AAB8-D7E2A4E7C450}"/>
                </a:ext>
              </a:extLst>
            </p:cNvPr>
            <p:cNvPicPr>
              <a:picLocks noChangeAspect="1"/>
            </p:cNvPicPr>
            <p:nvPr/>
          </p:nvPicPr>
          <p:blipFill>
            <a:blip r:embed="rId2"/>
            <a:stretch>
              <a:fillRect/>
            </a:stretch>
          </p:blipFill>
          <p:spPr>
            <a:xfrm rot="10800000" flipH="1">
              <a:off x="4918076" y="0"/>
              <a:ext cx="5063040" cy="1596002"/>
            </a:xfrm>
            <a:prstGeom prst="rect">
              <a:avLst/>
            </a:prstGeom>
            <a:ln w="12700" cap="flat">
              <a:noFill/>
              <a:miter lim="400000"/>
            </a:ln>
            <a:effectLst/>
          </p:spPr>
        </p:pic>
        <p:pic>
          <p:nvPicPr>
            <p:cNvPr id="19" name="Image" descr="Image">
              <a:extLst>
                <a:ext uri="{FF2B5EF4-FFF2-40B4-BE49-F238E27FC236}">
                  <a16:creationId xmlns:a16="http://schemas.microsoft.com/office/drawing/2014/main" id="{C64663AF-44B7-42C8-8690-842A4B0098CD}"/>
                </a:ext>
              </a:extLst>
            </p:cNvPr>
            <p:cNvPicPr>
              <a:picLocks noChangeAspect="1"/>
            </p:cNvPicPr>
            <p:nvPr/>
          </p:nvPicPr>
          <p:blipFill>
            <a:blip r:embed="rId2"/>
            <a:stretch>
              <a:fillRect/>
            </a:stretch>
          </p:blipFill>
          <p:spPr>
            <a:xfrm>
              <a:off x="9938882" y="333864"/>
              <a:ext cx="5063040" cy="1596002"/>
            </a:xfrm>
            <a:prstGeom prst="rect">
              <a:avLst/>
            </a:prstGeom>
            <a:ln w="12700" cap="flat">
              <a:noFill/>
              <a:miter lim="400000"/>
            </a:ln>
            <a:effectLst/>
          </p:spPr>
        </p:pic>
      </p:grpSp>
      <p:sp>
        <p:nvSpPr>
          <p:cNvPr id="20" name="Double-click to edit">
            <a:extLst>
              <a:ext uri="{FF2B5EF4-FFF2-40B4-BE49-F238E27FC236}">
                <a16:creationId xmlns:a16="http://schemas.microsoft.com/office/drawing/2014/main" id="{2DE50A50-37DD-4B84-A803-B9E6FCF8BACE}"/>
              </a:ext>
            </a:extLst>
          </p:cNvPr>
          <p:cNvSpPr txBox="1">
            <a:spLocks noGrp="1"/>
          </p:cNvSpPr>
          <p:nvPr>
            <p:ph type="body" sz="half" idx="21"/>
          </p:nvPr>
        </p:nvSpPr>
        <p:spPr>
          <a:xfrm>
            <a:off x="6309836" y="1985864"/>
            <a:ext cx="5202873" cy="3718250"/>
          </a:xfrm>
          <a:prstGeom prst="rect">
            <a:avLst/>
          </a:prstGeom>
        </p:spPr>
        <p:txBody>
          <a:bodyPr/>
          <a:lstStyle>
            <a:lvl1pPr>
              <a:defRPr lang="en-US" sz="2400" kern="1200" dirty="0">
                <a:solidFill>
                  <a:srgbClr val="160753"/>
                </a:solidFill>
                <a:latin typeface="Gotham Book (Body)"/>
                <a:ea typeface="+mn-ea"/>
                <a:cs typeface="+mn-cs"/>
              </a:defRPr>
            </a:lvl1pPr>
          </a:lstStyle>
          <a:p>
            <a:endParaRPr lang="en-US" dirty="0"/>
          </a:p>
        </p:txBody>
      </p:sp>
      <p:sp>
        <p:nvSpPr>
          <p:cNvPr id="21" name="Title Text">
            <a:extLst>
              <a:ext uri="{FF2B5EF4-FFF2-40B4-BE49-F238E27FC236}">
                <a16:creationId xmlns:a16="http://schemas.microsoft.com/office/drawing/2014/main" id="{D8B38EC6-1D6F-49B4-AD27-75C96ED2D8B4}"/>
              </a:ext>
            </a:extLst>
          </p:cNvPr>
          <p:cNvSpPr txBox="1">
            <a:spLocks noGrp="1"/>
          </p:cNvSpPr>
          <p:nvPr>
            <p:ph type="title" hasCustomPrompt="1"/>
          </p:nvPr>
        </p:nvSpPr>
        <p:spPr>
          <a:xfrm>
            <a:off x="598197" y="957776"/>
            <a:ext cx="10995606" cy="831351"/>
          </a:xfrm>
          <a:prstGeom prst="rect">
            <a:avLst/>
          </a:prstGeom>
        </p:spPr>
        <p:txBody>
          <a:bodyPr/>
          <a:lstStyle>
            <a:lvl1pPr>
              <a:defRPr>
                <a:solidFill>
                  <a:srgbClr val="160753"/>
                </a:solidFill>
              </a:defRPr>
            </a:lvl1pPr>
          </a:lstStyle>
          <a:p>
            <a:r>
              <a:rPr lang="en-US" dirty="0"/>
              <a:t>TITLE</a:t>
            </a:r>
            <a:endParaRPr dirty="0"/>
          </a:p>
        </p:txBody>
      </p:sp>
      <p:sp>
        <p:nvSpPr>
          <p:cNvPr id="22" name="TextBox 21">
            <a:extLst>
              <a:ext uri="{FF2B5EF4-FFF2-40B4-BE49-F238E27FC236}">
                <a16:creationId xmlns:a16="http://schemas.microsoft.com/office/drawing/2014/main" id="{4BF9DF12-6B19-433C-BC40-A2710EC10886}"/>
              </a:ext>
            </a:extLst>
          </p:cNvPr>
          <p:cNvSpPr txBox="1"/>
          <p:nvPr userDrawn="1"/>
        </p:nvSpPr>
        <p:spPr>
          <a:xfrm>
            <a:off x="5877794" y="6429192"/>
            <a:ext cx="389659"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fld id="{1B5C3607-FD89-42E4-B157-8C1E067CD8F4}" type="slidenum">
              <a:rPr kumimoji="0" lang="en-US" sz="1200" b="0" i="0" u="none" strike="noStrike" cap="all" spc="0" normalizeH="0" baseline="0" smtClean="0">
                <a:ln>
                  <a:noFill/>
                </a:ln>
                <a:solidFill>
                  <a:srgbClr val="34344E"/>
                </a:solidFill>
                <a:effectLst/>
                <a:uFillTx/>
                <a:latin typeface="+mn-lt"/>
                <a:ea typeface="+mn-ea"/>
                <a:cs typeface="+mn-cs"/>
                <a:sym typeface="Gotham Book"/>
              </a:rPr>
              <a:pPr marL="0" marR="0" indent="0" algn="ctr" defTabSz="914400" rtl="0" fontAlgn="auto" latinLnBrk="0" hangingPunct="0">
                <a:lnSpc>
                  <a:spcPct val="100000"/>
                </a:lnSpc>
                <a:spcBef>
                  <a:spcPts val="0"/>
                </a:spcBef>
                <a:spcAft>
                  <a:spcPts val="0"/>
                </a:spcAft>
                <a:buClrTx/>
                <a:buSzTx/>
                <a:buFontTx/>
                <a:buNone/>
                <a:tabLst/>
              </a:pPr>
              <a:t>‹#›</a:t>
            </a:fld>
            <a:endParaRPr kumimoji="0" lang="en-US" sz="1200" b="0" i="0" u="none" strike="noStrike" cap="all" spc="0" normalizeH="0" baseline="0" dirty="0">
              <a:ln>
                <a:noFill/>
              </a:ln>
              <a:solidFill>
                <a:srgbClr val="34344E"/>
              </a:solidFill>
              <a:effectLst/>
              <a:uFillTx/>
              <a:latin typeface="+mn-lt"/>
              <a:ea typeface="+mn-ea"/>
              <a:cs typeface="+mn-cs"/>
              <a:sym typeface="Gotham Book"/>
            </a:endParaRPr>
          </a:p>
        </p:txBody>
      </p:sp>
      <p:grpSp>
        <p:nvGrpSpPr>
          <p:cNvPr id="23" name="Group 22">
            <a:extLst>
              <a:ext uri="{FF2B5EF4-FFF2-40B4-BE49-F238E27FC236}">
                <a16:creationId xmlns:a16="http://schemas.microsoft.com/office/drawing/2014/main" id="{ABA99B5D-B240-4FAC-9D71-B29566E10C16}"/>
              </a:ext>
            </a:extLst>
          </p:cNvPr>
          <p:cNvGrpSpPr/>
          <p:nvPr userDrawn="1"/>
        </p:nvGrpSpPr>
        <p:grpSpPr>
          <a:xfrm>
            <a:off x="0" y="5935285"/>
            <a:ext cx="11872043" cy="767643"/>
            <a:chOff x="0" y="5935285"/>
            <a:chExt cx="11872043" cy="767643"/>
          </a:xfrm>
        </p:grpSpPr>
        <p:pic>
          <p:nvPicPr>
            <p:cNvPr id="24" name="Picture 12" descr="Picture 12">
              <a:extLst>
                <a:ext uri="{FF2B5EF4-FFF2-40B4-BE49-F238E27FC236}">
                  <a16:creationId xmlns:a16="http://schemas.microsoft.com/office/drawing/2014/main" id="{65016BEB-0EA7-4E08-872D-2531F6FF7F12}"/>
                </a:ext>
              </a:extLst>
            </p:cNvPr>
            <p:cNvPicPr>
              <a:picLocks noChangeAspect="1"/>
            </p:cNvPicPr>
            <p:nvPr/>
          </p:nvPicPr>
          <p:blipFill>
            <a:blip r:embed="rId3"/>
            <a:stretch>
              <a:fillRect/>
            </a:stretch>
          </p:blipFill>
          <p:spPr>
            <a:xfrm>
              <a:off x="9813700" y="6031193"/>
              <a:ext cx="2058343" cy="671735"/>
            </a:xfrm>
            <a:prstGeom prst="rect">
              <a:avLst/>
            </a:prstGeom>
            <a:ln w="12700">
              <a:miter lim="400000"/>
            </a:ln>
          </p:spPr>
        </p:pic>
        <p:sp>
          <p:nvSpPr>
            <p:cNvPr id="25" name="Rectangle 13">
              <a:extLst>
                <a:ext uri="{FF2B5EF4-FFF2-40B4-BE49-F238E27FC236}">
                  <a16:creationId xmlns:a16="http://schemas.microsoft.com/office/drawing/2014/main" id="{F3535D8A-504C-4050-825E-C4B502CA356A}"/>
                </a:ext>
              </a:extLst>
            </p:cNvPr>
            <p:cNvSpPr/>
            <p:nvPr/>
          </p:nvSpPr>
          <p:spPr>
            <a:xfrm>
              <a:off x="0" y="6027155"/>
              <a:ext cx="4775201" cy="292101"/>
            </a:xfrm>
            <a:prstGeom prst="rect">
              <a:avLst/>
            </a:prstGeom>
            <a:solidFill>
              <a:srgbClr val="34344E"/>
            </a:solidFill>
            <a:ln w="12700">
              <a:miter lim="400000"/>
            </a:ln>
          </p:spPr>
          <p:txBody>
            <a:bodyPr lIns="45719" rIns="45719"/>
            <a:lstStyle/>
            <a:p>
              <a:pPr>
                <a:lnSpc>
                  <a:spcPct val="90000"/>
                </a:lnSpc>
                <a:spcBef>
                  <a:spcPts val="1200"/>
                </a:spcBef>
                <a:defRPr sz="2000" b="0">
                  <a:solidFill>
                    <a:srgbClr val="44546A"/>
                  </a:solidFill>
                  <a:latin typeface="Gotham Light"/>
                  <a:ea typeface="Gotham Light"/>
                  <a:cs typeface="Gotham Light"/>
                  <a:sym typeface="Gotham Light"/>
                </a:defRPr>
              </a:pPr>
              <a:endParaRPr/>
            </a:p>
          </p:txBody>
        </p:sp>
        <p:pic>
          <p:nvPicPr>
            <p:cNvPr id="26" name="Image" descr="Image">
              <a:extLst>
                <a:ext uri="{FF2B5EF4-FFF2-40B4-BE49-F238E27FC236}">
                  <a16:creationId xmlns:a16="http://schemas.microsoft.com/office/drawing/2014/main" id="{60E83233-8CAD-4FE8-B330-6836585FB602}"/>
                </a:ext>
              </a:extLst>
            </p:cNvPr>
            <p:cNvPicPr>
              <a:picLocks noChangeAspect="1"/>
            </p:cNvPicPr>
            <p:nvPr/>
          </p:nvPicPr>
          <p:blipFill>
            <a:blip r:embed="rId4"/>
            <a:stretch>
              <a:fillRect/>
            </a:stretch>
          </p:blipFill>
          <p:spPr>
            <a:xfrm>
              <a:off x="3071072" y="5935285"/>
              <a:ext cx="1480439" cy="431775"/>
            </a:xfrm>
            <a:prstGeom prst="rect">
              <a:avLst/>
            </a:prstGeom>
            <a:ln w="12700">
              <a:miter lim="400000"/>
            </a:ln>
          </p:spPr>
        </p:pic>
        <p:pic>
          <p:nvPicPr>
            <p:cNvPr id="27" name="Image" descr="Image">
              <a:extLst>
                <a:ext uri="{FF2B5EF4-FFF2-40B4-BE49-F238E27FC236}">
                  <a16:creationId xmlns:a16="http://schemas.microsoft.com/office/drawing/2014/main" id="{8B6C622B-00B3-4C80-9BB8-28F9C79F1883}"/>
                </a:ext>
              </a:extLst>
            </p:cNvPr>
            <p:cNvPicPr>
              <a:picLocks noChangeAspect="1"/>
            </p:cNvPicPr>
            <p:nvPr/>
          </p:nvPicPr>
          <p:blipFill>
            <a:blip r:embed="rId5"/>
            <a:stretch>
              <a:fillRect/>
            </a:stretch>
          </p:blipFill>
          <p:spPr>
            <a:xfrm>
              <a:off x="319957" y="5975131"/>
              <a:ext cx="2968811" cy="337260"/>
            </a:xfrm>
            <a:prstGeom prst="rect">
              <a:avLst/>
            </a:prstGeom>
            <a:ln w="12700">
              <a:miter lim="400000"/>
            </a:ln>
          </p:spPr>
        </p:pic>
        <p:pic>
          <p:nvPicPr>
            <p:cNvPr id="28" name="Image" descr="Image">
              <a:extLst>
                <a:ext uri="{FF2B5EF4-FFF2-40B4-BE49-F238E27FC236}">
                  <a16:creationId xmlns:a16="http://schemas.microsoft.com/office/drawing/2014/main" id="{B99CBC70-C9CE-4B2E-BB5B-887C46F16927}"/>
                </a:ext>
              </a:extLst>
            </p:cNvPr>
            <p:cNvPicPr>
              <a:picLocks noChangeAspect="1"/>
            </p:cNvPicPr>
            <p:nvPr/>
          </p:nvPicPr>
          <p:blipFill>
            <a:blip r:embed="rId6"/>
            <a:stretch>
              <a:fillRect/>
            </a:stretch>
          </p:blipFill>
          <p:spPr>
            <a:xfrm>
              <a:off x="375127" y="6367060"/>
              <a:ext cx="1891110" cy="267902"/>
            </a:xfrm>
            <a:prstGeom prst="rect">
              <a:avLst/>
            </a:prstGeom>
            <a:ln w="12700">
              <a:miter lim="400000"/>
            </a:ln>
          </p:spPr>
        </p:pic>
      </p:grpSp>
    </p:spTree>
    <p:extLst>
      <p:ext uri="{BB962C8B-B14F-4D97-AF65-F5344CB8AC3E}">
        <p14:creationId xmlns:p14="http://schemas.microsoft.com/office/powerpoint/2010/main" val="2877056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3" name="Body Level One…">
            <a:extLst>
              <a:ext uri="{FF2B5EF4-FFF2-40B4-BE49-F238E27FC236}">
                <a16:creationId xmlns:a16="http://schemas.microsoft.com/office/drawing/2014/main" id="{B406A71D-D7D6-4D8F-8CC5-911454F2ECCA}"/>
              </a:ext>
            </a:extLst>
          </p:cNvPr>
          <p:cNvSpPr txBox="1">
            <a:spLocks noGrp="1"/>
          </p:cNvSpPr>
          <p:nvPr>
            <p:ph type="body" sz="half" idx="1"/>
          </p:nvPr>
        </p:nvSpPr>
        <p:spPr>
          <a:xfrm>
            <a:off x="645886" y="2161891"/>
            <a:ext cx="5202873" cy="3521358"/>
          </a:xfrm>
          <a:prstGeom prst="rect">
            <a:avLst/>
          </a:prstGeom>
        </p:spPr>
        <p:txBody>
          <a:bodyPr/>
          <a:lstStyle>
            <a:lvl1pPr>
              <a:lnSpc>
                <a:spcPct val="100000"/>
              </a:lnSpc>
              <a:defRPr sz="2400" kern="1200" dirty="0">
                <a:solidFill>
                  <a:srgbClr val="160753"/>
                </a:solidFill>
                <a:latin typeface="Gotham Book (Body)"/>
                <a:ea typeface="+mn-ea"/>
                <a:cs typeface="+mn-cs"/>
              </a:defRPr>
            </a:lvl1pPr>
          </a:lstStyle>
          <a:p>
            <a:endParaRPr dirty="0"/>
          </a:p>
        </p:txBody>
      </p:sp>
      <p:sp>
        <p:nvSpPr>
          <p:cNvPr id="24" name="Rectangle 4">
            <a:extLst>
              <a:ext uri="{FF2B5EF4-FFF2-40B4-BE49-F238E27FC236}">
                <a16:creationId xmlns:a16="http://schemas.microsoft.com/office/drawing/2014/main" id="{594E8D54-62A0-4203-879E-FC389B9BC424}"/>
              </a:ext>
            </a:extLst>
          </p:cNvPr>
          <p:cNvSpPr/>
          <p:nvPr userDrawn="1"/>
        </p:nvSpPr>
        <p:spPr>
          <a:xfrm>
            <a:off x="0" y="-3795"/>
            <a:ext cx="12288044" cy="1044947"/>
          </a:xfrm>
          <a:prstGeom prst="rect">
            <a:avLst/>
          </a:prstGeom>
          <a:gradFill>
            <a:gsLst>
              <a:gs pos="0">
                <a:srgbClr val="2A8792"/>
              </a:gs>
              <a:gs pos="100000">
                <a:srgbClr val="FFFFFF"/>
              </a:gs>
            </a:gsLst>
            <a:lin ang="16200000"/>
          </a:gradFill>
          <a:ln w="12700">
            <a:miter lim="400000"/>
          </a:ln>
        </p:spPr>
        <p:txBody>
          <a:bodyPr lIns="45719" rIns="45719"/>
          <a:lstStyle/>
          <a:p>
            <a:pPr>
              <a:lnSpc>
                <a:spcPct val="90000"/>
              </a:lnSpc>
              <a:spcBef>
                <a:spcPts val="1200"/>
              </a:spcBef>
              <a:defRPr sz="2000" b="0">
                <a:solidFill>
                  <a:srgbClr val="44546A"/>
                </a:solidFill>
                <a:latin typeface="Gotham Light"/>
                <a:ea typeface="Gotham Light"/>
                <a:cs typeface="Gotham Light"/>
                <a:sym typeface="Gotham Light"/>
              </a:defRPr>
            </a:pPr>
            <a:endParaRPr/>
          </a:p>
        </p:txBody>
      </p:sp>
      <p:sp>
        <p:nvSpPr>
          <p:cNvPr id="25" name="Title Text">
            <a:extLst>
              <a:ext uri="{FF2B5EF4-FFF2-40B4-BE49-F238E27FC236}">
                <a16:creationId xmlns:a16="http://schemas.microsoft.com/office/drawing/2014/main" id="{A75B5A20-04F0-49B0-996A-5F9EA17EC137}"/>
              </a:ext>
            </a:extLst>
          </p:cNvPr>
          <p:cNvSpPr txBox="1">
            <a:spLocks noGrp="1"/>
          </p:cNvSpPr>
          <p:nvPr>
            <p:ph type="title" hasCustomPrompt="1"/>
          </p:nvPr>
        </p:nvSpPr>
        <p:spPr>
          <a:xfrm>
            <a:off x="645886" y="1203328"/>
            <a:ext cx="10766784" cy="831351"/>
          </a:xfrm>
          <a:prstGeom prst="rect">
            <a:avLst/>
          </a:prstGeom>
        </p:spPr>
        <p:txBody>
          <a:bodyPr/>
          <a:lstStyle>
            <a:lvl1pPr>
              <a:defRPr>
                <a:solidFill>
                  <a:srgbClr val="160753"/>
                </a:solidFill>
              </a:defRPr>
            </a:lvl1pPr>
          </a:lstStyle>
          <a:p>
            <a:r>
              <a:rPr lang="en-US" dirty="0"/>
              <a:t>TITLE</a:t>
            </a:r>
            <a:endParaRPr dirty="0"/>
          </a:p>
        </p:txBody>
      </p:sp>
      <p:sp>
        <p:nvSpPr>
          <p:cNvPr id="26" name="Rectangle 5">
            <a:extLst>
              <a:ext uri="{FF2B5EF4-FFF2-40B4-BE49-F238E27FC236}">
                <a16:creationId xmlns:a16="http://schemas.microsoft.com/office/drawing/2014/main" id="{3038C919-E63A-4DAC-9628-458B4A30B621}"/>
              </a:ext>
            </a:extLst>
          </p:cNvPr>
          <p:cNvSpPr/>
          <p:nvPr userDrawn="1"/>
        </p:nvSpPr>
        <p:spPr>
          <a:xfrm>
            <a:off x="-48022" y="988638"/>
            <a:ext cx="12288044" cy="65999"/>
          </a:xfrm>
          <a:prstGeom prst="rect">
            <a:avLst/>
          </a:prstGeom>
          <a:solidFill>
            <a:srgbClr val="34344E"/>
          </a:solidFill>
          <a:ln w="12700">
            <a:miter lim="400000"/>
          </a:ln>
        </p:spPr>
        <p:txBody>
          <a:bodyPr lIns="45719" rIns="45719"/>
          <a:lstStyle/>
          <a:p>
            <a:pPr>
              <a:lnSpc>
                <a:spcPct val="90000"/>
              </a:lnSpc>
              <a:spcBef>
                <a:spcPts val="1200"/>
              </a:spcBef>
              <a:defRPr sz="2000" b="0">
                <a:solidFill>
                  <a:srgbClr val="44546A"/>
                </a:solidFill>
                <a:latin typeface="Gotham Light"/>
                <a:ea typeface="Gotham Light"/>
                <a:cs typeface="Gotham Light"/>
                <a:sym typeface="Gotham Light"/>
              </a:defRPr>
            </a:pPr>
            <a:endParaRPr/>
          </a:p>
        </p:txBody>
      </p:sp>
      <p:pic>
        <p:nvPicPr>
          <p:cNvPr id="27" name="Image" descr="Image">
            <a:extLst>
              <a:ext uri="{FF2B5EF4-FFF2-40B4-BE49-F238E27FC236}">
                <a16:creationId xmlns:a16="http://schemas.microsoft.com/office/drawing/2014/main" id="{8BAFBF9D-033A-4A72-A170-443AAC280791}"/>
              </a:ext>
            </a:extLst>
          </p:cNvPr>
          <p:cNvPicPr>
            <a:picLocks noChangeAspect="1"/>
          </p:cNvPicPr>
          <p:nvPr userDrawn="1"/>
        </p:nvPicPr>
        <p:blipFill>
          <a:blip r:embed="rId2"/>
          <a:srcRect b="47072"/>
          <a:stretch>
            <a:fillRect/>
          </a:stretch>
        </p:blipFill>
        <p:spPr>
          <a:xfrm>
            <a:off x="-2285582" y="21691"/>
            <a:ext cx="5657447" cy="943897"/>
          </a:xfrm>
          <a:prstGeom prst="rect">
            <a:avLst/>
          </a:prstGeom>
          <a:ln w="12700" cap="flat">
            <a:noFill/>
            <a:miter lim="400000"/>
          </a:ln>
          <a:effectLst/>
        </p:spPr>
      </p:pic>
      <p:pic>
        <p:nvPicPr>
          <p:cNvPr id="28" name="Image" descr="Image">
            <a:extLst>
              <a:ext uri="{FF2B5EF4-FFF2-40B4-BE49-F238E27FC236}">
                <a16:creationId xmlns:a16="http://schemas.microsoft.com/office/drawing/2014/main" id="{A72CB349-3D3E-4A34-8063-8B4F10BD73EC}"/>
              </a:ext>
            </a:extLst>
          </p:cNvPr>
          <p:cNvPicPr>
            <a:picLocks noChangeAspect="1"/>
          </p:cNvPicPr>
          <p:nvPr userDrawn="1"/>
        </p:nvPicPr>
        <p:blipFill>
          <a:blip r:embed="rId2"/>
          <a:srcRect t="25677"/>
          <a:stretch>
            <a:fillRect/>
          </a:stretch>
        </p:blipFill>
        <p:spPr>
          <a:xfrm rot="10800000" flipH="1">
            <a:off x="3209883" y="-351370"/>
            <a:ext cx="5657447" cy="1325447"/>
          </a:xfrm>
          <a:prstGeom prst="rect">
            <a:avLst/>
          </a:prstGeom>
          <a:ln w="12700" cap="flat">
            <a:noFill/>
            <a:miter lim="400000"/>
          </a:ln>
          <a:effectLst/>
        </p:spPr>
      </p:pic>
      <p:pic>
        <p:nvPicPr>
          <p:cNvPr id="29" name="Image" descr="Image">
            <a:extLst>
              <a:ext uri="{FF2B5EF4-FFF2-40B4-BE49-F238E27FC236}">
                <a16:creationId xmlns:a16="http://schemas.microsoft.com/office/drawing/2014/main" id="{B2512C29-4B89-4F9D-BD6C-8FDEACAE6AAA}"/>
              </a:ext>
            </a:extLst>
          </p:cNvPr>
          <p:cNvPicPr>
            <a:picLocks noChangeAspect="1"/>
          </p:cNvPicPr>
          <p:nvPr userDrawn="1"/>
        </p:nvPicPr>
        <p:blipFill>
          <a:blip r:embed="rId2"/>
          <a:srcRect b="45480"/>
          <a:stretch>
            <a:fillRect/>
          </a:stretch>
        </p:blipFill>
        <p:spPr>
          <a:xfrm>
            <a:off x="8820136" y="21691"/>
            <a:ext cx="5657447" cy="972287"/>
          </a:xfrm>
          <a:prstGeom prst="rect">
            <a:avLst/>
          </a:prstGeom>
          <a:ln w="12700" cap="flat">
            <a:noFill/>
            <a:miter lim="400000"/>
          </a:ln>
          <a:effectLst/>
        </p:spPr>
      </p:pic>
      <p:sp>
        <p:nvSpPr>
          <p:cNvPr id="30" name="Body Level One…">
            <a:extLst>
              <a:ext uri="{FF2B5EF4-FFF2-40B4-BE49-F238E27FC236}">
                <a16:creationId xmlns:a16="http://schemas.microsoft.com/office/drawing/2014/main" id="{9FA2A360-EF67-4216-AD49-5EC12A175E79}"/>
              </a:ext>
            </a:extLst>
          </p:cNvPr>
          <p:cNvSpPr txBox="1">
            <a:spLocks noGrp="1"/>
          </p:cNvSpPr>
          <p:nvPr>
            <p:ph type="body" sz="half" idx="10"/>
          </p:nvPr>
        </p:nvSpPr>
        <p:spPr>
          <a:xfrm>
            <a:off x="6197891" y="2161891"/>
            <a:ext cx="5202873" cy="3508270"/>
          </a:xfrm>
          <a:prstGeom prst="rect">
            <a:avLst/>
          </a:prstGeom>
        </p:spPr>
        <p:txBody>
          <a:bodyPr/>
          <a:lstStyle>
            <a:lvl1pPr>
              <a:lnSpc>
                <a:spcPct val="100000"/>
              </a:lnSpc>
              <a:defRPr sz="2400" kern="1200" dirty="0">
                <a:solidFill>
                  <a:srgbClr val="160753"/>
                </a:solidFill>
                <a:latin typeface="Gotham Book (Body)"/>
                <a:ea typeface="+mn-ea"/>
                <a:cs typeface="+mn-cs"/>
              </a:defRPr>
            </a:lvl1pPr>
          </a:lstStyle>
          <a:p>
            <a:endParaRPr dirty="0"/>
          </a:p>
        </p:txBody>
      </p:sp>
      <p:sp>
        <p:nvSpPr>
          <p:cNvPr id="31" name="TextBox 30">
            <a:extLst>
              <a:ext uri="{FF2B5EF4-FFF2-40B4-BE49-F238E27FC236}">
                <a16:creationId xmlns:a16="http://schemas.microsoft.com/office/drawing/2014/main" id="{D378AF1E-DB0B-4E3D-8845-5BC10D469FFD}"/>
              </a:ext>
            </a:extLst>
          </p:cNvPr>
          <p:cNvSpPr txBox="1"/>
          <p:nvPr userDrawn="1"/>
        </p:nvSpPr>
        <p:spPr>
          <a:xfrm>
            <a:off x="5877794" y="6429192"/>
            <a:ext cx="389659"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fld id="{1B5C3607-FD89-42E4-B157-8C1E067CD8F4}" type="slidenum">
              <a:rPr kumimoji="0" lang="en-US" sz="1200" b="0" i="0" u="none" strike="noStrike" cap="all" spc="0" normalizeH="0" baseline="0" smtClean="0">
                <a:ln>
                  <a:noFill/>
                </a:ln>
                <a:solidFill>
                  <a:srgbClr val="34344E"/>
                </a:solidFill>
                <a:effectLst/>
                <a:uFillTx/>
                <a:latin typeface="+mn-lt"/>
                <a:ea typeface="+mn-ea"/>
                <a:cs typeface="+mn-cs"/>
                <a:sym typeface="Gotham Book"/>
              </a:rPr>
              <a:pPr marL="0" marR="0" indent="0" algn="ctr" defTabSz="914400" rtl="0" fontAlgn="auto" latinLnBrk="0" hangingPunct="0">
                <a:lnSpc>
                  <a:spcPct val="100000"/>
                </a:lnSpc>
                <a:spcBef>
                  <a:spcPts val="0"/>
                </a:spcBef>
                <a:spcAft>
                  <a:spcPts val="0"/>
                </a:spcAft>
                <a:buClrTx/>
                <a:buSzTx/>
                <a:buFontTx/>
                <a:buNone/>
                <a:tabLst/>
              </a:pPr>
              <a:t>‹#›</a:t>
            </a:fld>
            <a:endParaRPr kumimoji="0" lang="en-US" sz="1200" b="0" i="0" u="none" strike="noStrike" cap="all" spc="0" normalizeH="0" baseline="0" dirty="0">
              <a:ln>
                <a:noFill/>
              </a:ln>
              <a:solidFill>
                <a:srgbClr val="34344E"/>
              </a:solidFill>
              <a:effectLst/>
              <a:uFillTx/>
              <a:latin typeface="+mn-lt"/>
              <a:ea typeface="+mn-ea"/>
              <a:cs typeface="+mn-cs"/>
              <a:sym typeface="Gotham Book"/>
            </a:endParaRPr>
          </a:p>
        </p:txBody>
      </p:sp>
      <p:grpSp>
        <p:nvGrpSpPr>
          <p:cNvPr id="17" name="Group 16">
            <a:extLst>
              <a:ext uri="{FF2B5EF4-FFF2-40B4-BE49-F238E27FC236}">
                <a16:creationId xmlns:a16="http://schemas.microsoft.com/office/drawing/2014/main" id="{63FE08B7-C174-4B97-AEC8-4AC8AB38923C}"/>
              </a:ext>
            </a:extLst>
          </p:cNvPr>
          <p:cNvGrpSpPr/>
          <p:nvPr userDrawn="1"/>
        </p:nvGrpSpPr>
        <p:grpSpPr>
          <a:xfrm>
            <a:off x="0" y="5935285"/>
            <a:ext cx="11872043" cy="767643"/>
            <a:chOff x="0" y="5935285"/>
            <a:chExt cx="11872043" cy="767643"/>
          </a:xfrm>
        </p:grpSpPr>
        <p:pic>
          <p:nvPicPr>
            <p:cNvPr id="18" name="Picture 12" descr="Picture 12">
              <a:extLst>
                <a:ext uri="{FF2B5EF4-FFF2-40B4-BE49-F238E27FC236}">
                  <a16:creationId xmlns:a16="http://schemas.microsoft.com/office/drawing/2014/main" id="{A9C4443A-F68A-495B-B337-C215E6040C62}"/>
                </a:ext>
              </a:extLst>
            </p:cNvPr>
            <p:cNvPicPr>
              <a:picLocks noChangeAspect="1"/>
            </p:cNvPicPr>
            <p:nvPr/>
          </p:nvPicPr>
          <p:blipFill>
            <a:blip r:embed="rId3"/>
            <a:stretch>
              <a:fillRect/>
            </a:stretch>
          </p:blipFill>
          <p:spPr>
            <a:xfrm>
              <a:off x="9813700" y="6031193"/>
              <a:ext cx="2058343" cy="671735"/>
            </a:xfrm>
            <a:prstGeom prst="rect">
              <a:avLst/>
            </a:prstGeom>
            <a:ln w="12700">
              <a:miter lim="400000"/>
            </a:ln>
          </p:spPr>
        </p:pic>
        <p:sp>
          <p:nvSpPr>
            <p:cNvPr id="19" name="Rectangle 13">
              <a:extLst>
                <a:ext uri="{FF2B5EF4-FFF2-40B4-BE49-F238E27FC236}">
                  <a16:creationId xmlns:a16="http://schemas.microsoft.com/office/drawing/2014/main" id="{6D17DD21-5342-4ED6-9884-B1994469F9BE}"/>
                </a:ext>
              </a:extLst>
            </p:cNvPr>
            <p:cNvSpPr/>
            <p:nvPr/>
          </p:nvSpPr>
          <p:spPr>
            <a:xfrm>
              <a:off x="0" y="6027155"/>
              <a:ext cx="4775201" cy="292101"/>
            </a:xfrm>
            <a:prstGeom prst="rect">
              <a:avLst/>
            </a:prstGeom>
            <a:solidFill>
              <a:srgbClr val="34344E"/>
            </a:solidFill>
            <a:ln w="12700">
              <a:miter lim="400000"/>
            </a:ln>
          </p:spPr>
          <p:txBody>
            <a:bodyPr lIns="45719" rIns="45719"/>
            <a:lstStyle/>
            <a:p>
              <a:pPr>
                <a:lnSpc>
                  <a:spcPct val="90000"/>
                </a:lnSpc>
                <a:spcBef>
                  <a:spcPts val="1200"/>
                </a:spcBef>
                <a:defRPr sz="2000" b="0">
                  <a:solidFill>
                    <a:srgbClr val="44546A"/>
                  </a:solidFill>
                  <a:latin typeface="Gotham Light"/>
                  <a:ea typeface="Gotham Light"/>
                  <a:cs typeface="Gotham Light"/>
                  <a:sym typeface="Gotham Light"/>
                </a:defRPr>
              </a:pPr>
              <a:endParaRPr/>
            </a:p>
          </p:txBody>
        </p:sp>
        <p:pic>
          <p:nvPicPr>
            <p:cNvPr id="20" name="Image" descr="Image">
              <a:extLst>
                <a:ext uri="{FF2B5EF4-FFF2-40B4-BE49-F238E27FC236}">
                  <a16:creationId xmlns:a16="http://schemas.microsoft.com/office/drawing/2014/main" id="{C1AC0B5A-0AB7-4B14-913A-D917EC68172F}"/>
                </a:ext>
              </a:extLst>
            </p:cNvPr>
            <p:cNvPicPr>
              <a:picLocks noChangeAspect="1"/>
            </p:cNvPicPr>
            <p:nvPr/>
          </p:nvPicPr>
          <p:blipFill>
            <a:blip r:embed="rId4"/>
            <a:stretch>
              <a:fillRect/>
            </a:stretch>
          </p:blipFill>
          <p:spPr>
            <a:xfrm>
              <a:off x="3071072" y="5935285"/>
              <a:ext cx="1480439" cy="431775"/>
            </a:xfrm>
            <a:prstGeom prst="rect">
              <a:avLst/>
            </a:prstGeom>
            <a:ln w="12700">
              <a:miter lim="400000"/>
            </a:ln>
          </p:spPr>
        </p:pic>
        <p:pic>
          <p:nvPicPr>
            <p:cNvPr id="21" name="Image" descr="Image">
              <a:extLst>
                <a:ext uri="{FF2B5EF4-FFF2-40B4-BE49-F238E27FC236}">
                  <a16:creationId xmlns:a16="http://schemas.microsoft.com/office/drawing/2014/main" id="{2A495E2C-F26C-4450-9718-B95DCB5A7739}"/>
                </a:ext>
              </a:extLst>
            </p:cNvPr>
            <p:cNvPicPr>
              <a:picLocks noChangeAspect="1"/>
            </p:cNvPicPr>
            <p:nvPr/>
          </p:nvPicPr>
          <p:blipFill>
            <a:blip r:embed="rId5"/>
            <a:stretch>
              <a:fillRect/>
            </a:stretch>
          </p:blipFill>
          <p:spPr>
            <a:xfrm>
              <a:off x="319957" y="5975131"/>
              <a:ext cx="2968811" cy="337260"/>
            </a:xfrm>
            <a:prstGeom prst="rect">
              <a:avLst/>
            </a:prstGeom>
            <a:ln w="12700">
              <a:miter lim="400000"/>
            </a:ln>
          </p:spPr>
        </p:pic>
        <p:pic>
          <p:nvPicPr>
            <p:cNvPr id="22" name="Image" descr="Image">
              <a:extLst>
                <a:ext uri="{FF2B5EF4-FFF2-40B4-BE49-F238E27FC236}">
                  <a16:creationId xmlns:a16="http://schemas.microsoft.com/office/drawing/2014/main" id="{22C8B6CE-F7B8-4748-AF37-21BBECAC9247}"/>
                </a:ext>
              </a:extLst>
            </p:cNvPr>
            <p:cNvPicPr>
              <a:picLocks noChangeAspect="1"/>
            </p:cNvPicPr>
            <p:nvPr/>
          </p:nvPicPr>
          <p:blipFill>
            <a:blip r:embed="rId6"/>
            <a:stretch>
              <a:fillRect/>
            </a:stretch>
          </p:blipFill>
          <p:spPr>
            <a:xfrm>
              <a:off x="375127" y="6367060"/>
              <a:ext cx="1891110" cy="267902"/>
            </a:xfrm>
            <a:prstGeom prst="rect">
              <a:avLst/>
            </a:prstGeom>
            <a:ln w="12700">
              <a:miter lim="400000"/>
            </a:ln>
          </p:spPr>
        </p:pic>
      </p:grpSp>
    </p:spTree>
    <p:extLst>
      <p:ext uri="{BB962C8B-B14F-4D97-AF65-F5344CB8AC3E}">
        <p14:creationId xmlns:p14="http://schemas.microsoft.com/office/powerpoint/2010/main" val="217262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6" name="Rectangle 4">
            <a:extLst>
              <a:ext uri="{FF2B5EF4-FFF2-40B4-BE49-F238E27FC236}">
                <a16:creationId xmlns:a16="http://schemas.microsoft.com/office/drawing/2014/main" id="{1D3B2CE3-E07C-485E-ADE0-9047410632DB}"/>
              </a:ext>
            </a:extLst>
          </p:cNvPr>
          <p:cNvSpPr/>
          <p:nvPr userDrawn="1"/>
        </p:nvSpPr>
        <p:spPr>
          <a:xfrm>
            <a:off x="0" y="0"/>
            <a:ext cx="4603845" cy="6858000"/>
          </a:xfrm>
          <a:prstGeom prst="rect">
            <a:avLst/>
          </a:prstGeom>
          <a:gradFill>
            <a:gsLst>
              <a:gs pos="0">
                <a:srgbClr val="2A8792"/>
              </a:gs>
              <a:gs pos="100000">
                <a:srgbClr val="FFFFFF"/>
              </a:gs>
            </a:gsLst>
            <a:lin ang="16200000"/>
          </a:gradFill>
          <a:ln w="12700">
            <a:miter lim="400000"/>
          </a:ln>
        </p:spPr>
        <p:txBody>
          <a:bodyPr lIns="45719" rIns="45719"/>
          <a:lstStyle/>
          <a:p>
            <a:pPr>
              <a:lnSpc>
                <a:spcPct val="90000"/>
              </a:lnSpc>
              <a:spcBef>
                <a:spcPts val="1200"/>
              </a:spcBef>
              <a:defRPr sz="2000" b="0">
                <a:solidFill>
                  <a:srgbClr val="44546A"/>
                </a:solidFill>
                <a:latin typeface="Gotham Light"/>
                <a:ea typeface="Gotham Light"/>
                <a:cs typeface="Gotham Light"/>
                <a:sym typeface="Gotham Light"/>
              </a:defRPr>
            </a:pPr>
            <a:endParaRPr/>
          </a:p>
        </p:txBody>
      </p:sp>
      <p:sp>
        <p:nvSpPr>
          <p:cNvPr id="17" name="Title Text">
            <a:extLst>
              <a:ext uri="{FF2B5EF4-FFF2-40B4-BE49-F238E27FC236}">
                <a16:creationId xmlns:a16="http://schemas.microsoft.com/office/drawing/2014/main" id="{99EFDF3E-93E3-462A-B452-983DCE4789DB}"/>
              </a:ext>
            </a:extLst>
          </p:cNvPr>
          <p:cNvSpPr txBox="1">
            <a:spLocks noGrp="1"/>
          </p:cNvSpPr>
          <p:nvPr>
            <p:ph type="title" hasCustomPrompt="1"/>
          </p:nvPr>
        </p:nvSpPr>
        <p:spPr>
          <a:xfrm>
            <a:off x="455957" y="407111"/>
            <a:ext cx="3629273" cy="1343011"/>
          </a:xfrm>
          <a:prstGeom prst="rect">
            <a:avLst/>
          </a:prstGeom>
        </p:spPr>
        <p:txBody>
          <a:bodyPr/>
          <a:lstStyle>
            <a:lvl1pPr algn="ctr">
              <a:defRPr>
                <a:solidFill>
                  <a:srgbClr val="160753"/>
                </a:solidFill>
              </a:defRPr>
            </a:lvl1pPr>
          </a:lstStyle>
          <a:p>
            <a:r>
              <a:rPr lang="en-US" dirty="0"/>
              <a:t>TITLE</a:t>
            </a:r>
            <a:endParaRPr dirty="0"/>
          </a:p>
        </p:txBody>
      </p:sp>
      <p:sp>
        <p:nvSpPr>
          <p:cNvPr id="18" name="Body Level One…">
            <a:extLst>
              <a:ext uri="{FF2B5EF4-FFF2-40B4-BE49-F238E27FC236}">
                <a16:creationId xmlns:a16="http://schemas.microsoft.com/office/drawing/2014/main" id="{785C1C53-2C09-444B-97B1-9160CD9507CB}"/>
              </a:ext>
            </a:extLst>
          </p:cNvPr>
          <p:cNvSpPr txBox="1">
            <a:spLocks noGrp="1"/>
          </p:cNvSpPr>
          <p:nvPr>
            <p:ph type="body" sz="quarter" idx="1"/>
          </p:nvPr>
        </p:nvSpPr>
        <p:spPr>
          <a:xfrm>
            <a:off x="455957" y="1953756"/>
            <a:ext cx="3629273" cy="3885497"/>
          </a:xfrm>
          <a:prstGeom prst="rect">
            <a:avLst/>
          </a:prstGeom>
        </p:spPr>
        <p:txBody>
          <a:bodyPr/>
          <a:lstStyle>
            <a:lvl1pPr marL="228600" indent="-228600">
              <a:buClr>
                <a:srgbClr val="FF0000"/>
              </a:buClr>
              <a:buSzTx/>
              <a:buFont typeface="Arial" panose="020B0604020202020204" pitchFamily="34" charset="0"/>
              <a:buChar char="•"/>
              <a:defRPr lang="en-US" sz="2400" kern="1200" dirty="0">
                <a:solidFill>
                  <a:srgbClr val="160753"/>
                </a:solidFill>
                <a:latin typeface="Gotham Book (Body)"/>
                <a:ea typeface="+mn-ea"/>
                <a:cs typeface="+mn-cs"/>
              </a:defRPr>
            </a:lvl1pPr>
            <a:lvl2pPr marL="231775" indent="-231775">
              <a:buClr>
                <a:srgbClr val="FFFFFF"/>
              </a:buClr>
              <a:defRPr/>
            </a:lvl2pPr>
            <a:lvl3pPr marL="671430" indent="-287382">
              <a:buClr>
                <a:srgbClr val="FFFFFF"/>
              </a:buClr>
            </a:lvl3pPr>
            <a:lvl4pPr marL="854310" indent="-287382">
              <a:buClr>
                <a:srgbClr val="FFFFFF"/>
              </a:buClr>
            </a:lvl4pPr>
            <a:lvl5pPr marL="1037190" indent="-287382">
              <a:buClr>
                <a:srgbClr val="FFFFFF"/>
              </a:buClr>
            </a:lvl5pPr>
          </a:lstStyle>
          <a:p>
            <a:endParaRPr lang="en-US" dirty="0"/>
          </a:p>
        </p:txBody>
      </p:sp>
      <p:sp>
        <p:nvSpPr>
          <p:cNvPr id="30" name="Body Level One…">
            <a:extLst>
              <a:ext uri="{FF2B5EF4-FFF2-40B4-BE49-F238E27FC236}">
                <a16:creationId xmlns:a16="http://schemas.microsoft.com/office/drawing/2014/main" id="{9FA2A360-EF67-4216-AD49-5EC12A175E79}"/>
              </a:ext>
            </a:extLst>
          </p:cNvPr>
          <p:cNvSpPr txBox="1">
            <a:spLocks noGrp="1"/>
          </p:cNvSpPr>
          <p:nvPr>
            <p:ph type="body" sz="half" idx="10"/>
          </p:nvPr>
        </p:nvSpPr>
        <p:spPr>
          <a:xfrm>
            <a:off x="5402422" y="1007889"/>
            <a:ext cx="5202873" cy="4653649"/>
          </a:xfrm>
          <a:prstGeom prst="rect">
            <a:avLst/>
          </a:prstGeom>
        </p:spPr>
        <p:txBody>
          <a:bodyPr/>
          <a:lstStyle>
            <a:lvl1pPr>
              <a:lnSpc>
                <a:spcPct val="100000"/>
              </a:lnSpc>
              <a:defRPr sz="2400" kern="1200" dirty="0">
                <a:solidFill>
                  <a:srgbClr val="160753"/>
                </a:solidFill>
                <a:latin typeface="Gotham Book (Body)"/>
                <a:ea typeface="+mn-ea"/>
                <a:cs typeface="+mn-cs"/>
              </a:defRPr>
            </a:lvl1pPr>
          </a:lstStyle>
          <a:p>
            <a:endParaRPr dirty="0"/>
          </a:p>
        </p:txBody>
      </p:sp>
      <p:pic>
        <p:nvPicPr>
          <p:cNvPr id="13" name="Image" descr="Image">
            <a:extLst>
              <a:ext uri="{FF2B5EF4-FFF2-40B4-BE49-F238E27FC236}">
                <a16:creationId xmlns:a16="http://schemas.microsoft.com/office/drawing/2014/main" id="{742AF160-0512-4F63-9C25-44B477E4816B}"/>
              </a:ext>
            </a:extLst>
          </p:cNvPr>
          <p:cNvPicPr>
            <a:picLocks noChangeAspect="1"/>
          </p:cNvPicPr>
          <p:nvPr userDrawn="1"/>
        </p:nvPicPr>
        <p:blipFill rotWithShape="1">
          <a:blip r:embed="rId2"/>
          <a:srcRect l="35825" r="10784" b="23900"/>
          <a:stretch/>
        </p:blipFill>
        <p:spPr>
          <a:xfrm>
            <a:off x="0" y="4999291"/>
            <a:ext cx="4136858" cy="1858709"/>
          </a:xfrm>
          <a:prstGeom prst="rect">
            <a:avLst/>
          </a:prstGeom>
          <a:ln w="12700">
            <a:miter lim="400000"/>
          </a:ln>
        </p:spPr>
      </p:pic>
      <p:sp>
        <p:nvSpPr>
          <p:cNvPr id="23" name="TextBox 22">
            <a:extLst>
              <a:ext uri="{FF2B5EF4-FFF2-40B4-BE49-F238E27FC236}">
                <a16:creationId xmlns:a16="http://schemas.microsoft.com/office/drawing/2014/main" id="{9110C48C-D3FF-481B-8CB5-CB447F55AAC8}"/>
              </a:ext>
            </a:extLst>
          </p:cNvPr>
          <p:cNvSpPr txBox="1"/>
          <p:nvPr userDrawn="1"/>
        </p:nvSpPr>
        <p:spPr>
          <a:xfrm>
            <a:off x="5877794" y="6429192"/>
            <a:ext cx="389659"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fld id="{1B5C3607-FD89-42E4-B157-8C1E067CD8F4}" type="slidenum">
              <a:rPr kumimoji="0" lang="en-US" sz="1200" b="0" i="0" u="none" strike="noStrike" cap="all" spc="0" normalizeH="0" baseline="0" smtClean="0">
                <a:ln>
                  <a:noFill/>
                </a:ln>
                <a:solidFill>
                  <a:srgbClr val="34344E"/>
                </a:solidFill>
                <a:effectLst/>
                <a:uFillTx/>
                <a:latin typeface="+mn-lt"/>
                <a:ea typeface="+mn-ea"/>
                <a:cs typeface="+mn-cs"/>
                <a:sym typeface="Gotham Book"/>
              </a:rPr>
              <a:pPr marL="0" marR="0" indent="0" algn="ctr" defTabSz="914400" rtl="0" fontAlgn="auto" latinLnBrk="0" hangingPunct="0">
                <a:lnSpc>
                  <a:spcPct val="100000"/>
                </a:lnSpc>
                <a:spcBef>
                  <a:spcPts val="0"/>
                </a:spcBef>
                <a:spcAft>
                  <a:spcPts val="0"/>
                </a:spcAft>
                <a:buClrTx/>
                <a:buSzTx/>
                <a:buFontTx/>
                <a:buNone/>
                <a:tabLst/>
              </a:pPr>
              <a:t>‹#›</a:t>
            </a:fld>
            <a:endParaRPr kumimoji="0" lang="en-US" sz="1200" b="0" i="0" u="none" strike="noStrike" cap="all" spc="0" normalizeH="0" baseline="0" dirty="0">
              <a:ln>
                <a:noFill/>
              </a:ln>
              <a:solidFill>
                <a:srgbClr val="34344E"/>
              </a:solidFill>
              <a:effectLst/>
              <a:uFillTx/>
              <a:latin typeface="+mn-lt"/>
              <a:ea typeface="+mn-ea"/>
              <a:cs typeface="+mn-cs"/>
              <a:sym typeface="Gotham Book"/>
            </a:endParaRPr>
          </a:p>
        </p:txBody>
      </p:sp>
      <p:grpSp>
        <p:nvGrpSpPr>
          <p:cNvPr id="24" name="Group 23">
            <a:extLst>
              <a:ext uri="{FF2B5EF4-FFF2-40B4-BE49-F238E27FC236}">
                <a16:creationId xmlns:a16="http://schemas.microsoft.com/office/drawing/2014/main" id="{A2D10637-C5A4-4EED-BDF3-7956A488C7AB}"/>
              </a:ext>
            </a:extLst>
          </p:cNvPr>
          <p:cNvGrpSpPr/>
          <p:nvPr userDrawn="1"/>
        </p:nvGrpSpPr>
        <p:grpSpPr>
          <a:xfrm>
            <a:off x="0" y="5935285"/>
            <a:ext cx="11872043" cy="767643"/>
            <a:chOff x="0" y="5935285"/>
            <a:chExt cx="11872043" cy="767643"/>
          </a:xfrm>
        </p:grpSpPr>
        <p:pic>
          <p:nvPicPr>
            <p:cNvPr id="25" name="Picture 12" descr="Picture 12">
              <a:extLst>
                <a:ext uri="{FF2B5EF4-FFF2-40B4-BE49-F238E27FC236}">
                  <a16:creationId xmlns:a16="http://schemas.microsoft.com/office/drawing/2014/main" id="{AD404062-9F67-488A-A612-6A069070CA6B}"/>
                </a:ext>
              </a:extLst>
            </p:cNvPr>
            <p:cNvPicPr>
              <a:picLocks noChangeAspect="1"/>
            </p:cNvPicPr>
            <p:nvPr/>
          </p:nvPicPr>
          <p:blipFill>
            <a:blip r:embed="rId3"/>
            <a:stretch>
              <a:fillRect/>
            </a:stretch>
          </p:blipFill>
          <p:spPr>
            <a:xfrm>
              <a:off x="9813700" y="6031193"/>
              <a:ext cx="2058343" cy="671735"/>
            </a:xfrm>
            <a:prstGeom prst="rect">
              <a:avLst/>
            </a:prstGeom>
            <a:ln w="12700">
              <a:miter lim="400000"/>
            </a:ln>
          </p:spPr>
        </p:pic>
        <p:sp>
          <p:nvSpPr>
            <p:cNvPr id="26" name="Rectangle 13">
              <a:extLst>
                <a:ext uri="{FF2B5EF4-FFF2-40B4-BE49-F238E27FC236}">
                  <a16:creationId xmlns:a16="http://schemas.microsoft.com/office/drawing/2014/main" id="{9D67D4EA-5BAE-4856-8723-FD3320543784}"/>
                </a:ext>
              </a:extLst>
            </p:cNvPr>
            <p:cNvSpPr/>
            <p:nvPr/>
          </p:nvSpPr>
          <p:spPr>
            <a:xfrm>
              <a:off x="0" y="6027155"/>
              <a:ext cx="4775201" cy="292101"/>
            </a:xfrm>
            <a:prstGeom prst="rect">
              <a:avLst/>
            </a:prstGeom>
            <a:solidFill>
              <a:srgbClr val="34344E"/>
            </a:solidFill>
            <a:ln w="12700">
              <a:miter lim="400000"/>
            </a:ln>
          </p:spPr>
          <p:txBody>
            <a:bodyPr lIns="45719" rIns="45719"/>
            <a:lstStyle/>
            <a:p>
              <a:pPr>
                <a:lnSpc>
                  <a:spcPct val="90000"/>
                </a:lnSpc>
                <a:spcBef>
                  <a:spcPts val="1200"/>
                </a:spcBef>
                <a:defRPr sz="2000" b="0">
                  <a:solidFill>
                    <a:srgbClr val="44546A"/>
                  </a:solidFill>
                  <a:latin typeface="Gotham Light"/>
                  <a:ea typeface="Gotham Light"/>
                  <a:cs typeface="Gotham Light"/>
                  <a:sym typeface="Gotham Light"/>
                </a:defRPr>
              </a:pPr>
              <a:endParaRPr/>
            </a:p>
          </p:txBody>
        </p:sp>
        <p:pic>
          <p:nvPicPr>
            <p:cNvPr id="27" name="Image" descr="Image">
              <a:extLst>
                <a:ext uri="{FF2B5EF4-FFF2-40B4-BE49-F238E27FC236}">
                  <a16:creationId xmlns:a16="http://schemas.microsoft.com/office/drawing/2014/main" id="{4EF50848-DA68-4ECB-A293-E70977F1D4E7}"/>
                </a:ext>
              </a:extLst>
            </p:cNvPr>
            <p:cNvPicPr>
              <a:picLocks noChangeAspect="1"/>
            </p:cNvPicPr>
            <p:nvPr/>
          </p:nvPicPr>
          <p:blipFill>
            <a:blip r:embed="rId4"/>
            <a:stretch>
              <a:fillRect/>
            </a:stretch>
          </p:blipFill>
          <p:spPr>
            <a:xfrm>
              <a:off x="3071072" y="5935285"/>
              <a:ext cx="1480439" cy="431775"/>
            </a:xfrm>
            <a:prstGeom prst="rect">
              <a:avLst/>
            </a:prstGeom>
            <a:ln w="12700">
              <a:miter lim="400000"/>
            </a:ln>
          </p:spPr>
        </p:pic>
        <p:pic>
          <p:nvPicPr>
            <p:cNvPr id="28" name="Image" descr="Image">
              <a:extLst>
                <a:ext uri="{FF2B5EF4-FFF2-40B4-BE49-F238E27FC236}">
                  <a16:creationId xmlns:a16="http://schemas.microsoft.com/office/drawing/2014/main" id="{0A8B0E97-0576-4AA7-AC7A-A332D13AB985}"/>
                </a:ext>
              </a:extLst>
            </p:cNvPr>
            <p:cNvPicPr>
              <a:picLocks noChangeAspect="1"/>
            </p:cNvPicPr>
            <p:nvPr/>
          </p:nvPicPr>
          <p:blipFill>
            <a:blip r:embed="rId5"/>
            <a:stretch>
              <a:fillRect/>
            </a:stretch>
          </p:blipFill>
          <p:spPr>
            <a:xfrm>
              <a:off x="319957" y="5975131"/>
              <a:ext cx="2968811" cy="337260"/>
            </a:xfrm>
            <a:prstGeom prst="rect">
              <a:avLst/>
            </a:prstGeom>
            <a:ln w="12700">
              <a:miter lim="400000"/>
            </a:ln>
          </p:spPr>
        </p:pic>
        <p:pic>
          <p:nvPicPr>
            <p:cNvPr id="29" name="Image" descr="Image">
              <a:extLst>
                <a:ext uri="{FF2B5EF4-FFF2-40B4-BE49-F238E27FC236}">
                  <a16:creationId xmlns:a16="http://schemas.microsoft.com/office/drawing/2014/main" id="{E08F8F4D-0F4E-48D6-A2F0-6D352A3516A0}"/>
                </a:ext>
              </a:extLst>
            </p:cNvPr>
            <p:cNvPicPr>
              <a:picLocks noChangeAspect="1"/>
            </p:cNvPicPr>
            <p:nvPr/>
          </p:nvPicPr>
          <p:blipFill>
            <a:blip r:embed="rId6"/>
            <a:stretch>
              <a:fillRect/>
            </a:stretch>
          </p:blipFill>
          <p:spPr>
            <a:xfrm>
              <a:off x="375127" y="6367060"/>
              <a:ext cx="1891110" cy="267902"/>
            </a:xfrm>
            <a:prstGeom prst="rect">
              <a:avLst/>
            </a:prstGeom>
            <a:ln w="12700">
              <a:miter lim="400000"/>
            </a:ln>
          </p:spPr>
        </p:pic>
      </p:grpSp>
    </p:spTree>
    <p:extLst>
      <p:ext uri="{BB962C8B-B14F-4D97-AF65-F5344CB8AC3E}">
        <p14:creationId xmlns:p14="http://schemas.microsoft.com/office/powerpoint/2010/main" val="3798052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13BD6B-C6A4-4563-BF43-7857121DA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TITLE</a:t>
            </a:r>
          </a:p>
        </p:txBody>
      </p:sp>
      <p:sp>
        <p:nvSpPr>
          <p:cNvPr id="3" name="Text Placeholder 2">
            <a:extLst>
              <a:ext uri="{FF2B5EF4-FFF2-40B4-BE49-F238E27FC236}">
                <a16:creationId xmlns:a16="http://schemas.microsoft.com/office/drawing/2014/main" id="{EB5A2493-D245-4DE6-AF46-75648442C9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n-US" dirty="0"/>
              <a:t>Body Level One</a:t>
            </a:r>
          </a:p>
          <a:p>
            <a:pPr lvl="1"/>
            <a:r>
              <a:rPr lang="en-US" dirty="0"/>
              <a:t>Body Level Two</a:t>
            </a:r>
          </a:p>
          <a:p>
            <a:pPr lvl="2"/>
            <a:r>
              <a:rPr lang="en-US" dirty="0"/>
              <a:t>Body Level Three</a:t>
            </a:r>
          </a:p>
          <a:p>
            <a:pPr lvl="3"/>
            <a:r>
              <a:rPr lang="en-US" dirty="0"/>
              <a:t>Body Level Four</a:t>
            </a:r>
          </a:p>
        </p:txBody>
      </p:sp>
      <p:sp>
        <p:nvSpPr>
          <p:cNvPr id="4" name="Date Placeholder 3">
            <a:extLst>
              <a:ext uri="{FF2B5EF4-FFF2-40B4-BE49-F238E27FC236}">
                <a16:creationId xmlns:a16="http://schemas.microsoft.com/office/drawing/2014/main" id="{6324E6AB-2EF6-4061-8437-A8A7EA29D7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758FD-F2C4-47D3-B306-4F784576B3A5}" type="datetimeFigureOut">
              <a:rPr lang="en-US" smtClean="0"/>
              <a:t>7/1/2021</a:t>
            </a:fld>
            <a:endParaRPr lang="en-US"/>
          </a:p>
        </p:txBody>
      </p:sp>
      <p:sp>
        <p:nvSpPr>
          <p:cNvPr id="5" name="Footer Placeholder 4">
            <a:extLst>
              <a:ext uri="{FF2B5EF4-FFF2-40B4-BE49-F238E27FC236}">
                <a16:creationId xmlns:a16="http://schemas.microsoft.com/office/drawing/2014/main" id="{1618594D-4406-4220-B9AA-6DA141AF17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6086B8-1D3B-4852-9FAC-0F10AEE467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DF4942-5F2F-4E5C-AF66-027C72BE0E4D}" type="slidenum">
              <a:rPr lang="en-US" smtClean="0"/>
              <a:t>‹#›</a:t>
            </a:fld>
            <a:endParaRPr lang="en-US"/>
          </a:p>
        </p:txBody>
      </p:sp>
    </p:spTree>
    <p:extLst>
      <p:ext uri="{BB962C8B-B14F-4D97-AF65-F5344CB8AC3E}">
        <p14:creationId xmlns:p14="http://schemas.microsoft.com/office/powerpoint/2010/main" val="42605017"/>
      </p:ext>
    </p:extLst>
  </p:cSld>
  <p:clrMap bg1="lt1" tx1="dk1" bg2="lt2" tx2="dk2" accent1="accent1" accent2="accent2" accent3="accent3" accent4="accent4" accent5="accent5" accent6="accent6" hlink="hlink" folHlink="folHlink"/>
  <p:sldLayoutIdLst>
    <p:sldLayoutId id="2147483660" r:id="rId1"/>
    <p:sldLayoutId id="2147483655" r:id="rId2"/>
    <p:sldLayoutId id="2147483684" r:id="rId3"/>
    <p:sldLayoutId id="2147483673" r:id="rId4"/>
    <p:sldLayoutId id="2147483674" r:id="rId5"/>
    <p:sldLayoutId id="2147483685" r:id="rId6"/>
    <p:sldLayoutId id="2147483675" r:id="rId7"/>
    <p:sldLayoutId id="2147483677" r:id="rId8"/>
    <p:sldLayoutId id="2147483679" r:id="rId9"/>
    <p:sldLayoutId id="2147483686" r:id="rId10"/>
    <p:sldLayoutId id="2147483650" r:id="rId11"/>
    <p:sldLayoutId id="2147483676" r:id="rId12"/>
    <p:sldLayoutId id="2147483683" r:id="rId13"/>
    <p:sldLayoutId id="2147483687" r:id="rId14"/>
    <p:sldLayoutId id="2147483681" r:id="rId15"/>
  </p:sldLayoutIdLst>
  <p:txStyles>
    <p:titleStyle>
      <a:lvl1pPr algn="l" defTabSz="914400" rtl="0" eaLnBrk="1" latinLnBrk="0" hangingPunct="1">
        <a:lnSpc>
          <a:spcPct val="90000"/>
        </a:lnSpc>
        <a:spcBef>
          <a:spcPct val="0"/>
        </a:spcBef>
        <a:buNone/>
        <a:defRPr sz="4000" b="1" kern="1200" cap="all" baseline="0">
          <a:solidFill>
            <a:schemeClr val="tx1"/>
          </a:solidFill>
          <a:latin typeface="Gotham Book (Body)"/>
          <a:ea typeface="+mj-ea"/>
          <a:cs typeface="+mj-cs"/>
        </a:defRPr>
      </a:lvl1pPr>
    </p:titleStyle>
    <p:bodyStyle>
      <a:lvl1pPr marL="228600" indent="-228600" algn="l" defTabSz="914400" rtl="0" eaLnBrk="1" latinLnBrk="0" hangingPunct="1">
        <a:lnSpc>
          <a:spcPct val="100000"/>
        </a:lnSpc>
        <a:spcBef>
          <a:spcPts val="200"/>
        </a:spcBef>
        <a:buClr>
          <a:srgbClr val="FF0000"/>
        </a:buClr>
        <a:buFont typeface="Arial" panose="020B0604020202020204" pitchFamily="34" charset="0"/>
        <a:buChar char="•"/>
        <a:defRPr sz="2800" kern="1200">
          <a:solidFill>
            <a:schemeClr val="tx1"/>
          </a:solidFill>
          <a:latin typeface="Gotham Book (Body)"/>
          <a:ea typeface="+mn-ea"/>
          <a:cs typeface="+mn-cs"/>
        </a:defRPr>
      </a:lvl1pPr>
      <a:lvl2pPr marL="685800" indent="-228600" algn="l" defTabSz="914400" rtl="0" eaLnBrk="1" latinLnBrk="0" hangingPunct="1">
        <a:lnSpc>
          <a:spcPct val="100000"/>
        </a:lnSpc>
        <a:spcBef>
          <a:spcPts val="200"/>
        </a:spcBef>
        <a:buClr>
          <a:srgbClr val="FF0000"/>
        </a:buClr>
        <a:buFont typeface="Arial" panose="020B0604020202020204" pitchFamily="34" charset="0"/>
        <a:buChar char="•"/>
        <a:defRPr sz="2400" kern="1200">
          <a:solidFill>
            <a:schemeClr val="tx1"/>
          </a:solidFill>
          <a:latin typeface="Gotham Book (Body)"/>
          <a:ea typeface="+mn-ea"/>
          <a:cs typeface="+mn-cs"/>
        </a:defRPr>
      </a:lvl2pPr>
      <a:lvl3pPr marL="1143000" indent="-228600" algn="l" defTabSz="914400" rtl="0" eaLnBrk="1" latinLnBrk="0" hangingPunct="1">
        <a:lnSpc>
          <a:spcPct val="100000"/>
        </a:lnSpc>
        <a:spcBef>
          <a:spcPts val="200"/>
        </a:spcBef>
        <a:buClr>
          <a:srgbClr val="FF0000"/>
        </a:buClr>
        <a:buFont typeface="Arial" panose="020B0604020202020204" pitchFamily="34" charset="0"/>
        <a:buChar char="•"/>
        <a:defRPr sz="2200" kern="1200">
          <a:solidFill>
            <a:schemeClr val="tx1"/>
          </a:solidFill>
          <a:latin typeface="Gotham Book (Body)"/>
          <a:ea typeface="+mn-ea"/>
          <a:cs typeface="+mn-cs"/>
        </a:defRPr>
      </a:lvl3pPr>
      <a:lvl4pPr marL="1600200" indent="-228600" algn="l" defTabSz="914400" rtl="0" eaLnBrk="1" latinLnBrk="0" hangingPunct="1">
        <a:lnSpc>
          <a:spcPct val="100000"/>
        </a:lnSpc>
        <a:spcBef>
          <a:spcPts val="200"/>
        </a:spcBef>
        <a:buClr>
          <a:srgbClr val="FF0000"/>
        </a:buClr>
        <a:buFont typeface="Arial" panose="020B0604020202020204" pitchFamily="34" charset="0"/>
        <a:buChar char="•"/>
        <a:defRPr sz="2000" kern="1200">
          <a:solidFill>
            <a:schemeClr val="tx1"/>
          </a:solidFill>
          <a:latin typeface="Gotham Book (Body)"/>
          <a:ea typeface="+mn-ea"/>
          <a:cs typeface="+mn-cs"/>
        </a:defRPr>
      </a:lvl4pPr>
      <a:lvl5pPr marL="2057400" indent="-228600" algn="l" defTabSz="914400" rtl="0" eaLnBrk="1" latinLnBrk="0" hangingPunct="1">
        <a:lnSpc>
          <a:spcPct val="90000"/>
        </a:lnSpc>
        <a:spcBef>
          <a:spcPts val="500"/>
        </a:spcBef>
        <a:buClr>
          <a:srgbClr val="FF0000"/>
        </a:buClr>
        <a:buFont typeface="Arial" panose="020B0604020202020204" pitchFamily="34" charset="0"/>
        <a:buChar char="•"/>
        <a:defRPr sz="1800" kern="1200">
          <a:solidFill>
            <a:schemeClr val="tx1"/>
          </a:solidFill>
          <a:latin typeface="Gotham Book (Body)"/>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cid:image001.png@01D73766.3A3A4C50"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docs.google.com/presentation/d/17xALEOIZknKVXYt4RLY5WX2y023tut5YeeUR13mCCg0/edit#slide=id.p" TargetMode="External"/><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hyperlink" Target="http://www.publicdomainpictures.net/view-image.php?image=80151&amp;picture=red-scribble-heart"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15.xml"/><Relationship Id="rId5" Type="http://schemas.openxmlformats.org/officeDocument/2006/relationships/image" Target="../media/image30.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mailto:damos@tricountycmo.org" TargetMode="External"/><Relationship Id="rId2" Type="http://schemas.openxmlformats.org/officeDocument/2006/relationships/hyperlink" Target="mailto:Stacy.Reh@dcf.nj.gov" TargetMode="External"/><Relationship Id="rId1" Type="http://schemas.openxmlformats.org/officeDocument/2006/relationships/slideLayout" Target="../slideLayouts/slideLayout6.xml"/><Relationship Id="rId4" Type="http://schemas.openxmlformats.org/officeDocument/2006/relationships/hyperlink" Target="mailto:ssuriani@tricountycmo.org"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81FF9-9782-4084-B76D-E0D4F661FEEB}"/>
              </a:ext>
            </a:extLst>
          </p:cNvPr>
          <p:cNvSpPr>
            <a:spLocks noGrp="1"/>
          </p:cNvSpPr>
          <p:nvPr>
            <p:ph type="title"/>
          </p:nvPr>
        </p:nvSpPr>
        <p:spPr>
          <a:xfrm>
            <a:off x="1241413" y="1543711"/>
            <a:ext cx="10058400" cy="2356522"/>
          </a:xfrm>
        </p:spPr>
        <p:txBody>
          <a:bodyPr>
            <a:noAutofit/>
          </a:bodyPr>
          <a:lstStyle/>
          <a:p>
            <a:r>
              <a:rPr lang="en-US" sz="5400" dirty="0"/>
              <a:t>A Promising Path to Success for System of Care Transformation</a:t>
            </a:r>
          </a:p>
        </p:txBody>
      </p:sp>
      <p:sp>
        <p:nvSpPr>
          <p:cNvPr id="3" name="Text Placeholder 2">
            <a:extLst>
              <a:ext uri="{FF2B5EF4-FFF2-40B4-BE49-F238E27FC236}">
                <a16:creationId xmlns:a16="http://schemas.microsoft.com/office/drawing/2014/main" id="{D53274C1-02BE-4E94-B61B-196B63BEA396}"/>
              </a:ext>
            </a:extLst>
          </p:cNvPr>
          <p:cNvSpPr>
            <a:spLocks noGrp="1"/>
          </p:cNvSpPr>
          <p:nvPr>
            <p:ph type="body" sz="quarter" idx="21"/>
          </p:nvPr>
        </p:nvSpPr>
        <p:spPr/>
        <p:txBody>
          <a:bodyPr/>
          <a:lstStyle/>
          <a:p>
            <a:r>
              <a:rPr lang="en-US" dirty="0"/>
              <a:t>July 2021</a:t>
            </a:r>
          </a:p>
        </p:txBody>
      </p:sp>
    </p:spTree>
    <p:extLst>
      <p:ext uri="{BB962C8B-B14F-4D97-AF65-F5344CB8AC3E}">
        <p14:creationId xmlns:p14="http://schemas.microsoft.com/office/powerpoint/2010/main" val="3390536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403095-4F4D-42BA-8783-FFA10D4E101F}"/>
              </a:ext>
            </a:extLst>
          </p:cNvPr>
          <p:cNvSpPr>
            <a:spLocks noGrp="1"/>
          </p:cNvSpPr>
          <p:nvPr>
            <p:ph idx="1"/>
          </p:nvPr>
        </p:nvSpPr>
        <p:spPr>
          <a:xfrm>
            <a:off x="469243" y="1842617"/>
            <a:ext cx="10995606" cy="3754664"/>
          </a:xfrm>
        </p:spPr>
        <p:txBody>
          <a:bodyPr/>
          <a:lstStyle/>
          <a:p>
            <a:r>
              <a:rPr lang="en-US" dirty="0"/>
              <a:t>Pre-Kick Off Nurtured Heart Trainings</a:t>
            </a:r>
          </a:p>
          <a:p>
            <a:r>
              <a:rPr lang="en-US" dirty="0"/>
              <a:t>Local Kick Offs to Provide Overview of the Initiative</a:t>
            </a:r>
          </a:p>
          <a:p>
            <a:r>
              <a:rPr lang="en-US" dirty="0"/>
              <a:t>Six Core Strategies (6CS) for OOH Treatment Partners, Care Management, Family Support, Mobile Response, and Other Partners </a:t>
            </a:r>
          </a:p>
          <a:p>
            <a:r>
              <a:rPr lang="en-US" dirty="0"/>
              <a:t>Coaching for Residential Intervention Providers on 6CS Implementation</a:t>
            </a:r>
          </a:p>
          <a:p>
            <a:r>
              <a:rPr lang="en-US" dirty="0"/>
              <a:t>Nurtured Heart Approach® (NHA) Super User Group</a:t>
            </a:r>
          </a:p>
          <a:p>
            <a:r>
              <a:rPr lang="en-US" dirty="0"/>
              <a:t>State Policy, Contract, and Procedure Changes</a:t>
            </a:r>
          </a:p>
          <a:p>
            <a:endParaRPr lang="en-US" dirty="0"/>
          </a:p>
          <a:p>
            <a:endParaRPr lang="en-US" dirty="0"/>
          </a:p>
          <a:p>
            <a:endParaRPr lang="en-US" dirty="0"/>
          </a:p>
        </p:txBody>
      </p:sp>
      <p:sp>
        <p:nvSpPr>
          <p:cNvPr id="3" name="Title 2">
            <a:extLst>
              <a:ext uri="{FF2B5EF4-FFF2-40B4-BE49-F238E27FC236}">
                <a16:creationId xmlns:a16="http://schemas.microsoft.com/office/drawing/2014/main" id="{8076D624-025C-4370-9B0C-718CCBB4F2AC}"/>
              </a:ext>
            </a:extLst>
          </p:cNvPr>
          <p:cNvSpPr>
            <a:spLocks noGrp="1"/>
          </p:cNvSpPr>
          <p:nvPr>
            <p:ph type="title"/>
          </p:nvPr>
        </p:nvSpPr>
        <p:spPr>
          <a:xfrm>
            <a:off x="598197" y="621254"/>
            <a:ext cx="10995606" cy="831351"/>
          </a:xfrm>
        </p:spPr>
        <p:txBody>
          <a:bodyPr>
            <a:normAutofit fontScale="90000"/>
          </a:bodyPr>
          <a:lstStyle/>
          <a:p>
            <a:r>
              <a:rPr lang="en-US" dirty="0"/>
              <a:t>key components for implementation </a:t>
            </a:r>
            <a:br>
              <a:rPr lang="en-US" dirty="0"/>
            </a:br>
            <a:r>
              <a:rPr lang="en-US" dirty="0"/>
              <a:t>and Sustainability</a:t>
            </a:r>
          </a:p>
        </p:txBody>
      </p:sp>
    </p:spTree>
    <p:extLst>
      <p:ext uri="{BB962C8B-B14F-4D97-AF65-F5344CB8AC3E}">
        <p14:creationId xmlns:p14="http://schemas.microsoft.com/office/powerpoint/2010/main" val="488077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7C93435-3052-402B-AEC5-DDE3A257E30E}"/>
              </a:ext>
            </a:extLst>
          </p:cNvPr>
          <p:cNvSpPr>
            <a:spLocks noGrp="1"/>
          </p:cNvSpPr>
          <p:nvPr>
            <p:ph type="title"/>
          </p:nvPr>
        </p:nvSpPr>
        <p:spPr>
          <a:xfrm>
            <a:off x="1130914" y="1725884"/>
            <a:ext cx="10058400" cy="2356522"/>
          </a:xfrm>
        </p:spPr>
        <p:txBody>
          <a:bodyPr>
            <a:normAutofit/>
          </a:bodyPr>
          <a:lstStyle/>
          <a:p>
            <a:r>
              <a:rPr lang="en-US" dirty="0"/>
              <a:t>Implementation of Promising </a:t>
            </a:r>
            <a:br>
              <a:rPr lang="en-US" dirty="0"/>
            </a:br>
            <a:r>
              <a:rPr lang="en-US" dirty="0"/>
              <a:t>Path to Success:</a:t>
            </a:r>
            <a:br>
              <a:rPr lang="en-US" dirty="0"/>
            </a:br>
            <a:r>
              <a:rPr lang="en-US" dirty="0"/>
              <a:t>Tri County </a:t>
            </a:r>
            <a:r>
              <a:rPr lang="en-US" dirty="0" err="1"/>
              <a:t>Cmo’S</a:t>
            </a:r>
            <a:r>
              <a:rPr lang="en-US" dirty="0"/>
              <a:t> (</a:t>
            </a:r>
            <a:r>
              <a:rPr lang="en-US" dirty="0" err="1"/>
              <a:t>TCCMo</a:t>
            </a:r>
            <a:r>
              <a:rPr lang="en-US" dirty="0"/>
              <a:t>) Organizational Perspective</a:t>
            </a:r>
          </a:p>
        </p:txBody>
      </p:sp>
    </p:spTree>
    <p:extLst>
      <p:ext uri="{BB962C8B-B14F-4D97-AF65-F5344CB8AC3E}">
        <p14:creationId xmlns:p14="http://schemas.microsoft.com/office/powerpoint/2010/main" val="14527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1B151-8C47-4148-BDCD-3055CDBC88E7}"/>
              </a:ext>
            </a:extLst>
          </p:cNvPr>
          <p:cNvSpPr>
            <a:spLocks noGrp="1"/>
          </p:cNvSpPr>
          <p:nvPr>
            <p:ph type="title" idx="4294967295"/>
          </p:nvPr>
        </p:nvSpPr>
        <p:spPr>
          <a:xfrm>
            <a:off x="474785" y="175236"/>
            <a:ext cx="10995025" cy="830262"/>
          </a:xfrm>
        </p:spPr>
        <p:txBody>
          <a:bodyPr>
            <a:normAutofit/>
          </a:bodyPr>
          <a:lstStyle/>
          <a:p>
            <a:r>
              <a:rPr lang="en-US" dirty="0">
                <a:solidFill>
                  <a:srgbClr val="160753"/>
                </a:solidFill>
              </a:rPr>
              <a:t>the </a:t>
            </a:r>
            <a:r>
              <a:rPr lang="en-US" dirty="0" err="1">
                <a:solidFill>
                  <a:srgbClr val="160753"/>
                </a:solidFill>
              </a:rPr>
              <a:t>nha</a:t>
            </a:r>
            <a:r>
              <a:rPr lang="en-US" dirty="0">
                <a:solidFill>
                  <a:srgbClr val="160753"/>
                </a:solidFill>
              </a:rPr>
              <a:t>® core methodology: The 3 stands™ </a:t>
            </a:r>
          </a:p>
        </p:txBody>
      </p:sp>
      <p:sp>
        <p:nvSpPr>
          <p:cNvPr id="3" name="Content Placeholder 2">
            <a:extLst>
              <a:ext uri="{FF2B5EF4-FFF2-40B4-BE49-F238E27FC236}">
                <a16:creationId xmlns:a16="http://schemas.microsoft.com/office/drawing/2014/main" id="{87B5BFC3-E867-4B7F-B718-297A7E63B0A4}"/>
              </a:ext>
            </a:extLst>
          </p:cNvPr>
          <p:cNvSpPr>
            <a:spLocks noGrp="1"/>
          </p:cNvSpPr>
          <p:nvPr>
            <p:ph idx="4294967295"/>
          </p:nvPr>
        </p:nvSpPr>
        <p:spPr>
          <a:xfrm>
            <a:off x="668216" y="1094921"/>
            <a:ext cx="3194050" cy="4044830"/>
          </a:xfrm>
          <a:solidFill>
            <a:schemeClr val="accent2">
              <a:lumMod val="20000"/>
              <a:lumOff val="80000"/>
            </a:schemeClr>
          </a:solidFill>
        </p:spPr>
        <p:txBody>
          <a:bodyPr>
            <a:normAutofit/>
          </a:bodyPr>
          <a:lstStyle/>
          <a:p>
            <a:pPr marL="0" indent="0">
              <a:buNone/>
            </a:pPr>
            <a:r>
              <a:rPr lang="en-US" sz="1800" b="1" dirty="0"/>
              <a:t>Stand 1: </a:t>
            </a:r>
            <a:endParaRPr lang="en-US" sz="1800" dirty="0"/>
          </a:p>
          <a:p>
            <a:pPr marL="0" indent="0">
              <a:buNone/>
            </a:pPr>
            <a:r>
              <a:rPr lang="en-US" sz="1800" b="1" dirty="0"/>
              <a:t>ABSOLUTELY NO!</a:t>
            </a:r>
            <a:endParaRPr lang="en-US" sz="1800" dirty="0"/>
          </a:p>
          <a:p>
            <a:pPr marL="0" indent="0">
              <a:buNone/>
            </a:pPr>
            <a:r>
              <a:rPr lang="en-US" sz="1800" dirty="0"/>
              <a:t>I refuse to give my time, energy, and relationship to negative behavior. I will not accidentally foster failure nor will I reward problems by responding to them in animated ways. I will save my time and energy for searching for success.</a:t>
            </a:r>
          </a:p>
          <a:p>
            <a:pPr marL="0" indent="0" algn="ctr">
              <a:buNone/>
            </a:pPr>
            <a:endParaRPr lang="en-US" sz="1800" dirty="0"/>
          </a:p>
        </p:txBody>
      </p:sp>
      <p:sp>
        <p:nvSpPr>
          <p:cNvPr id="6" name="Content Placeholder 2">
            <a:extLst>
              <a:ext uri="{FF2B5EF4-FFF2-40B4-BE49-F238E27FC236}">
                <a16:creationId xmlns:a16="http://schemas.microsoft.com/office/drawing/2014/main" id="{1CE40262-2AED-4C49-9A5A-A7140B66413B}"/>
              </a:ext>
            </a:extLst>
          </p:cNvPr>
          <p:cNvSpPr txBox="1">
            <a:spLocks/>
          </p:cNvSpPr>
          <p:nvPr/>
        </p:nvSpPr>
        <p:spPr>
          <a:xfrm>
            <a:off x="4260368" y="1094921"/>
            <a:ext cx="3213093" cy="4045892"/>
          </a:xfrm>
          <a:prstGeom prst="rect">
            <a:avLst/>
          </a:prstGeom>
          <a:solidFill>
            <a:schemeClr val="accent2">
              <a:lumMod val="40000"/>
              <a:lumOff val="60000"/>
            </a:schemeClr>
          </a:solidFill>
        </p:spPr>
        <p:txBody>
          <a:bodyPr vert="horz" lIns="91440" tIns="45720" rIns="91440" bIns="45720" rtlCol="0">
            <a:noAutofit/>
          </a:bodyPr>
          <a:lstStyle>
            <a:lvl1pPr marL="228600" indent="-228600" algn="l" defTabSz="914400" rtl="0" eaLnBrk="1" latinLnBrk="0" hangingPunct="1">
              <a:lnSpc>
                <a:spcPct val="100000"/>
              </a:lnSpc>
              <a:spcBef>
                <a:spcPts val="200"/>
              </a:spcBef>
              <a:buClr>
                <a:srgbClr val="FF0000"/>
              </a:buClr>
              <a:buFont typeface="Arial" panose="020B0604020202020204" pitchFamily="34" charset="0"/>
              <a:buChar char="•"/>
              <a:defRPr sz="2800" kern="1200">
                <a:solidFill>
                  <a:schemeClr val="tx1"/>
                </a:solidFill>
                <a:latin typeface="Gotham Book (Body)"/>
                <a:ea typeface="+mn-ea"/>
                <a:cs typeface="+mn-cs"/>
              </a:defRPr>
            </a:lvl1pPr>
            <a:lvl2pPr marL="685800" indent="-228600" algn="l" defTabSz="914400" rtl="0" eaLnBrk="1" latinLnBrk="0" hangingPunct="1">
              <a:lnSpc>
                <a:spcPct val="100000"/>
              </a:lnSpc>
              <a:spcBef>
                <a:spcPts val="200"/>
              </a:spcBef>
              <a:buClr>
                <a:srgbClr val="FF0000"/>
              </a:buClr>
              <a:buFont typeface="Arial" panose="020B0604020202020204" pitchFamily="34" charset="0"/>
              <a:buChar char="•"/>
              <a:defRPr sz="2400" kern="1200">
                <a:solidFill>
                  <a:schemeClr val="tx1"/>
                </a:solidFill>
                <a:latin typeface="Gotham Book (Body)"/>
                <a:ea typeface="+mn-ea"/>
                <a:cs typeface="+mn-cs"/>
              </a:defRPr>
            </a:lvl2pPr>
            <a:lvl3pPr marL="1143000" indent="-228600" algn="l" defTabSz="914400" rtl="0" eaLnBrk="1" latinLnBrk="0" hangingPunct="1">
              <a:lnSpc>
                <a:spcPct val="100000"/>
              </a:lnSpc>
              <a:spcBef>
                <a:spcPts val="200"/>
              </a:spcBef>
              <a:buClr>
                <a:srgbClr val="FF0000"/>
              </a:buClr>
              <a:buFont typeface="Arial" panose="020B0604020202020204" pitchFamily="34" charset="0"/>
              <a:buChar char="•"/>
              <a:defRPr sz="2200" kern="1200">
                <a:solidFill>
                  <a:schemeClr val="tx1"/>
                </a:solidFill>
                <a:latin typeface="Gotham Book (Body)"/>
                <a:ea typeface="+mn-ea"/>
                <a:cs typeface="+mn-cs"/>
              </a:defRPr>
            </a:lvl3pPr>
            <a:lvl4pPr marL="1600200" indent="-228600" algn="l" defTabSz="914400" rtl="0" eaLnBrk="1" latinLnBrk="0" hangingPunct="1">
              <a:lnSpc>
                <a:spcPct val="100000"/>
              </a:lnSpc>
              <a:spcBef>
                <a:spcPts val="200"/>
              </a:spcBef>
              <a:buClr>
                <a:srgbClr val="FF0000"/>
              </a:buClr>
              <a:buFont typeface="Arial" panose="020B0604020202020204" pitchFamily="34" charset="0"/>
              <a:buChar char="•"/>
              <a:defRPr sz="2000" kern="1200">
                <a:solidFill>
                  <a:schemeClr val="tx1"/>
                </a:solidFill>
                <a:latin typeface="Gotham Book (Body)"/>
                <a:ea typeface="+mn-ea"/>
                <a:cs typeface="+mn-cs"/>
              </a:defRPr>
            </a:lvl4pPr>
            <a:lvl5pPr marL="2057400" indent="-228600" algn="l" defTabSz="914400" rtl="0" eaLnBrk="1" latinLnBrk="0" hangingPunct="1">
              <a:lnSpc>
                <a:spcPct val="90000"/>
              </a:lnSpc>
              <a:spcBef>
                <a:spcPts val="500"/>
              </a:spcBef>
              <a:buClr>
                <a:srgbClr val="FF0000"/>
              </a:buClr>
              <a:buFont typeface="Arial" panose="020B0604020202020204" pitchFamily="34" charset="0"/>
              <a:buChar char="•"/>
              <a:defRPr sz="1800" kern="1200">
                <a:solidFill>
                  <a:schemeClr val="tx1"/>
                </a:solidFill>
                <a:latin typeface="Gotham Book (Body)"/>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Stand 2: </a:t>
            </a:r>
            <a:endParaRPr lang="en-US" sz="1800" dirty="0"/>
          </a:p>
          <a:p>
            <a:pPr marL="0" indent="0">
              <a:buNone/>
            </a:pPr>
            <a:r>
              <a:rPr lang="en-US" sz="1800" b="1" dirty="0"/>
              <a:t>ABSOLUTELY YES!</a:t>
            </a:r>
            <a:endParaRPr lang="en-US" sz="1800" dirty="0"/>
          </a:p>
          <a:p>
            <a:pPr marL="0" indent="0">
              <a:buNone/>
            </a:pPr>
            <a:r>
              <a:rPr lang="en-US" sz="1800" dirty="0"/>
              <a:t>I will relentlessly and strategically pull people into new patterns of success. I will constantly recognize the success and achievement that employees are displaying no matter how small and present them with clear undeniable evidence of their value and how great they are.</a:t>
            </a:r>
          </a:p>
        </p:txBody>
      </p:sp>
      <p:sp>
        <p:nvSpPr>
          <p:cNvPr id="7" name="Content Placeholder 2">
            <a:extLst>
              <a:ext uri="{FF2B5EF4-FFF2-40B4-BE49-F238E27FC236}">
                <a16:creationId xmlns:a16="http://schemas.microsoft.com/office/drawing/2014/main" id="{DC898B63-E55A-4232-9C3A-222599ACFB57}"/>
              </a:ext>
            </a:extLst>
          </p:cNvPr>
          <p:cNvSpPr txBox="1">
            <a:spLocks/>
          </p:cNvSpPr>
          <p:nvPr/>
        </p:nvSpPr>
        <p:spPr>
          <a:xfrm>
            <a:off x="7784900" y="1095983"/>
            <a:ext cx="3193869" cy="4044830"/>
          </a:xfrm>
          <a:prstGeom prst="rect">
            <a:avLst/>
          </a:prstGeom>
          <a:solidFill>
            <a:schemeClr val="accent2">
              <a:lumMod val="60000"/>
              <a:lumOff val="40000"/>
            </a:schemeClr>
          </a:solidFill>
        </p:spPr>
        <p:txBody>
          <a:bodyPr vert="horz" lIns="91440" tIns="45720" rIns="91440" bIns="45720" rtlCol="0">
            <a:noAutofit/>
          </a:bodyPr>
          <a:lstStyle>
            <a:lvl1pPr marL="228600" indent="-228600" algn="l" defTabSz="914400" rtl="0" eaLnBrk="1" latinLnBrk="0" hangingPunct="1">
              <a:lnSpc>
                <a:spcPct val="100000"/>
              </a:lnSpc>
              <a:spcBef>
                <a:spcPts val="200"/>
              </a:spcBef>
              <a:buClr>
                <a:srgbClr val="FF0000"/>
              </a:buClr>
              <a:buFont typeface="Arial" panose="020B0604020202020204" pitchFamily="34" charset="0"/>
              <a:buChar char="•"/>
              <a:defRPr sz="2800" kern="1200">
                <a:solidFill>
                  <a:schemeClr val="tx1"/>
                </a:solidFill>
                <a:latin typeface="Gotham Book (Body)"/>
                <a:ea typeface="+mn-ea"/>
                <a:cs typeface="+mn-cs"/>
              </a:defRPr>
            </a:lvl1pPr>
            <a:lvl2pPr marL="685800" indent="-228600" algn="l" defTabSz="914400" rtl="0" eaLnBrk="1" latinLnBrk="0" hangingPunct="1">
              <a:lnSpc>
                <a:spcPct val="100000"/>
              </a:lnSpc>
              <a:spcBef>
                <a:spcPts val="200"/>
              </a:spcBef>
              <a:buClr>
                <a:srgbClr val="FF0000"/>
              </a:buClr>
              <a:buFont typeface="Arial" panose="020B0604020202020204" pitchFamily="34" charset="0"/>
              <a:buChar char="•"/>
              <a:defRPr sz="2400" kern="1200">
                <a:solidFill>
                  <a:schemeClr val="tx1"/>
                </a:solidFill>
                <a:latin typeface="Gotham Book (Body)"/>
                <a:ea typeface="+mn-ea"/>
                <a:cs typeface="+mn-cs"/>
              </a:defRPr>
            </a:lvl2pPr>
            <a:lvl3pPr marL="1143000" indent="-228600" algn="l" defTabSz="914400" rtl="0" eaLnBrk="1" latinLnBrk="0" hangingPunct="1">
              <a:lnSpc>
                <a:spcPct val="100000"/>
              </a:lnSpc>
              <a:spcBef>
                <a:spcPts val="200"/>
              </a:spcBef>
              <a:buClr>
                <a:srgbClr val="FF0000"/>
              </a:buClr>
              <a:buFont typeface="Arial" panose="020B0604020202020204" pitchFamily="34" charset="0"/>
              <a:buChar char="•"/>
              <a:defRPr sz="2200" kern="1200">
                <a:solidFill>
                  <a:schemeClr val="tx1"/>
                </a:solidFill>
                <a:latin typeface="Gotham Book (Body)"/>
                <a:ea typeface="+mn-ea"/>
                <a:cs typeface="+mn-cs"/>
              </a:defRPr>
            </a:lvl3pPr>
            <a:lvl4pPr marL="1600200" indent="-228600" algn="l" defTabSz="914400" rtl="0" eaLnBrk="1" latinLnBrk="0" hangingPunct="1">
              <a:lnSpc>
                <a:spcPct val="100000"/>
              </a:lnSpc>
              <a:spcBef>
                <a:spcPts val="200"/>
              </a:spcBef>
              <a:buClr>
                <a:srgbClr val="FF0000"/>
              </a:buClr>
              <a:buFont typeface="Arial" panose="020B0604020202020204" pitchFamily="34" charset="0"/>
              <a:buChar char="•"/>
              <a:defRPr sz="2000" kern="1200">
                <a:solidFill>
                  <a:schemeClr val="tx1"/>
                </a:solidFill>
                <a:latin typeface="Gotham Book (Body)"/>
                <a:ea typeface="+mn-ea"/>
                <a:cs typeface="+mn-cs"/>
              </a:defRPr>
            </a:lvl4pPr>
            <a:lvl5pPr marL="2057400" indent="-228600" algn="l" defTabSz="914400" rtl="0" eaLnBrk="1" latinLnBrk="0" hangingPunct="1">
              <a:lnSpc>
                <a:spcPct val="90000"/>
              </a:lnSpc>
              <a:spcBef>
                <a:spcPts val="500"/>
              </a:spcBef>
              <a:buClr>
                <a:srgbClr val="FF0000"/>
              </a:buClr>
              <a:buFont typeface="Arial" panose="020B0604020202020204" pitchFamily="34" charset="0"/>
              <a:buChar char="•"/>
              <a:defRPr sz="1800" kern="1200">
                <a:solidFill>
                  <a:schemeClr val="tx1"/>
                </a:solidFill>
                <a:latin typeface="Gotham Book (Body)"/>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Stand 3: </a:t>
            </a:r>
            <a:endParaRPr lang="en-US" sz="1800" dirty="0"/>
          </a:p>
          <a:p>
            <a:pPr marL="0" indent="0">
              <a:buNone/>
            </a:pPr>
            <a:r>
              <a:rPr lang="en-US" sz="1800" b="1" dirty="0"/>
              <a:t>ABSOLUTELY CLEAR!</a:t>
            </a:r>
            <a:endParaRPr lang="en-US" sz="1800" dirty="0"/>
          </a:p>
          <a:p>
            <a:pPr marL="0" indent="0">
              <a:buNone/>
            </a:pPr>
            <a:r>
              <a:rPr lang="en-US" sz="1800" dirty="0"/>
              <a:t>I will have clear and consistent consequences for employees when a rule has been broken. “Here are the standards</a:t>
            </a:r>
          </a:p>
          <a:p>
            <a:pPr marL="0" indent="0">
              <a:buNone/>
            </a:pPr>
            <a:r>
              <a:rPr lang="en-US" sz="1800" dirty="0"/>
              <a:t>/expectations, and here’s what happens when you don’t meet them”.</a:t>
            </a:r>
          </a:p>
        </p:txBody>
      </p:sp>
      <p:sp>
        <p:nvSpPr>
          <p:cNvPr id="8" name="TextBox 7">
            <a:extLst>
              <a:ext uri="{FF2B5EF4-FFF2-40B4-BE49-F238E27FC236}">
                <a16:creationId xmlns:a16="http://schemas.microsoft.com/office/drawing/2014/main" id="{A09C8D0B-2104-48C0-9DCC-28A07A9CABDC}"/>
              </a:ext>
            </a:extLst>
          </p:cNvPr>
          <p:cNvSpPr txBox="1"/>
          <p:nvPr/>
        </p:nvSpPr>
        <p:spPr>
          <a:xfrm>
            <a:off x="599934" y="5332131"/>
            <a:ext cx="10378835" cy="707886"/>
          </a:xfrm>
          <a:prstGeom prst="rect">
            <a:avLst/>
          </a:prstGeom>
          <a:solidFill>
            <a:srgbClr val="348590"/>
          </a:solidFill>
        </p:spPr>
        <p:txBody>
          <a:bodyPr wrap="square" lIns="91440" tIns="45720" rIns="91440" bIns="45720" rtlCol="0" anchor="t">
            <a:spAutoFit/>
          </a:bodyPr>
          <a:lstStyle/>
          <a:p>
            <a:r>
              <a:rPr lang="en-US" sz="2000" dirty="0">
                <a:solidFill>
                  <a:schemeClr val="bg1"/>
                </a:solidFill>
                <a:latin typeface="Gotham Book (Body)"/>
              </a:rPr>
              <a:t>Utilizing </a:t>
            </a:r>
            <a:r>
              <a:rPr lang="en-US" sz="2000" b="1" dirty="0">
                <a:solidFill>
                  <a:schemeClr val="bg1"/>
                </a:solidFill>
                <a:latin typeface="Gotham Book (Body)"/>
              </a:rPr>
              <a:t>Recognitions and Resets</a:t>
            </a:r>
            <a:r>
              <a:rPr lang="en-US" sz="2000" dirty="0">
                <a:solidFill>
                  <a:schemeClr val="bg1"/>
                </a:solidFill>
                <a:latin typeface="Gotham Book (Body)"/>
              </a:rPr>
              <a:t> at every level of the agency and weaving it into how we operate as well as helping staff with their own self-regulation through the concept of reset</a:t>
            </a:r>
          </a:p>
        </p:txBody>
      </p:sp>
    </p:spTree>
    <p:extLst>
      <p:ext uri="{BB962C8B-B14F-4D97-AF65-F5344CB8AC3E}">
        <p14:creationId xmlns:p14="http://schemas.microsoft.com/office/powerpoint/2010/main" val="3154661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in front of a crowd posing for the camera&#10;&#10;Description automatically generated">
            <a:extLst>
              <a:ext uri="{FF2B5EF4-FFF2-40B4-BE49-F238E27FC236}">
                <a16:creationId xmlns:a16="http://schemas.microsoft.com/office/drawing/2014/main" id="{A8C86D98-06F9-4853-A970-73D21B0E8578}"/>
              </a:ext>
            </a:extLst>
          </p:cNvPr>
          <p:cNvPicPr>
            <a:picLocks noChangeAspect="1"/>
          </p:cNvPicPr>
          <p:nvPr/>
        </p:nvPicPr>
        <p:blipFill rotWithShape="1">
          <a:blip r:embed="rId3">
            <a:extLst>
              <a:ext uri="{28A0092B-C50C-407E-A947-70E740481C1C}">
                <a14:useLocalDpi xmlns:a14="http://schemas.microsoft.com/office/drawing/2010/main" val="0"/>
              </a:ext>
            </a:extLst>
          </a:blip>
          <a:srcRect t="23554" b="14580"/>
          <a:stretch/>
        </p:blipFill>
        <p:spPr>
          <a:xfrm>
            <a:off x="914399" y="475535"/>
            <a:ext cx="9959009" cy="39674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itle 1">
            <a:extLst>
              <a:ext uri="{FF2B5EF4-FFF2-40B4-BE49-F238E27FC236}">
                <a16:creationId xmlns:a16="http://schemas.microsoft.com/office/drawing/2014/main" id="{07C93435-3052-402B-AEC5-DDE3A257E30E}"/>
              </a:ext>
            </a:extLst>
          </p:cNvPr>
          <p:cNvSpPr>
            <a:spLocks noGrp="1"/>
          </p:cNvSpPr>
          <p:nvPr>
            <p:ph type="title"/>
          </p:nvPr>
        </p:nvSpPr>
        <p:spPr>
          <a:xfrm>
            <a:off x="-111370" y="4855574"/>
            <a:ext cx="12133385" cy="923903"/>
          </a:xfrm>
        </p:spPr>
        <p:txBody>
          <a:bodyPr>
            <a:noAutofit/>
          </a:bodyPr>
          <a:lstStyle/>
          <a:p>
            <a:pPr algn="ctr"/>
            <a:r>
              <a:rPr lang="en-US" dirty="0"/>
              <a:t>Perspectives on Creating a Culture Change</a:t>
            </a:r>
            <a:br>
              <a:rPr lang="en-US" dirty="0"/>
            </a:br>
            <a:endParaRPr lang="en-US" dirty="0"/>
          </a:p>
        </p:txBody>
      </p:sp>
    </p:spTree>
    <p:extLst>
      <p:ext uri="{BB962C8B-B14F-4D97-AF65-F5344CB8AC3E}">
        <p14:creationId xmlns:p14="http://schemas.microsoft.com/office/powerpoint/2010/main" val="1711534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30FE612-7557-4FE1-AC43-47A6E125F00D}"/>
              </a:ext>
            </a:extLst>
          </p:cNvPr>
          <p:cNvSpPr>
            <a:spLocks noGrp="1"/>
          </p:cNvSpPr>
          <p:nvPr>
            <p:ph type="title"/>
          </p:nvPr>
        </p:nvSpPr>
        <p:spPr>
          <a:xfrm>
            <a:off x="7391596" y="2031123"/>
            <a:ext cx="3839622" cy="744836"/>
          </a:xfrm>
        </p:spPr>
        <p:txBody>
          <a:bodyPr vert="horz" lIns="91440" tIns="45720" rIns="91440" bIns="45720" rtlCol="0" anchor="ctr">
            <a:normAutofit/>
          </a:bodyPr>
          <a:lstStyle/>
          <a:p>
            <a:pPr algn="ctr"/>
            <a:r>
              <a:rPr lang="en-US" dirty="0"/>
              <a:t>Care Manager</a:t>
            </a:r>
            <a:endParaRPr lang="en-US" kern="1200" dirty="0"/>
          </a:p>
        </p:txBody>
      </p:sp>
      <p:pic>
        <p:nvPicPr>
          <p:cNvPr id="5" name="Picture 4" descr="A person wearing glasses&#10;&#10;Description automatically generated with medium confidence">
            <a:extLst>
              <a:ext uri="{FF2B5EF4-FFF2-40B4-BE49-F238E27FC236}">
                <a16:creationId xmlns:a16="http://schemas.microsoft.com/office/drawing/2014/main" id="{39DC0E61-4972-4025-8828-3B8058F29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6232" y="536713"/>
            <a:ext cx="2791585" cy="49277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152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3DC5EF5-D52F-44EF-BFAF-6B26695BA8C9}"/>
              </a:ext>
            </a:extLst>
          </p:cNvPr>
          <p:cNvSpPr>
            <a:spLocks noGrp="1"/>
          </p:cNvSpPr>
          <p:nvPr>
            <p:ph type="title"/>
          </p:nvPr>
        </p:nvSpPr>
        <p:spPr>
          <a:xfrm>
            <a:off x="687567" y="1788644"/>
            <a:ext cx="2521412" cy="744836"/>
          </a:xfrm>
        </p:spPr>
        <p:txBody>
          <a:bodyPr vert="horz" lIns="91440" tIns="45720" rIns="91440" bIns="45720" rtlCol="0" anchor="ctr">
            <a:normAutofit fontScale="90000"/>
          </a:bodyPr>
          <a:lstStyle/>
          <a:p>
            <a:pPr algn="ctr"/>
            <a:r>
              <a:rPr lang="en-US" dirty="0"/>
              <a:t>Lead care manager</a:t>
            </a:r>
            <a:endParaRPr lang="en-US" kern="1200" dirty="0"/>
          </a:p>
        </p:txBody>
      </p:sp>
      <p:pic>
        <p:nvPicPr>
          <p:cNvPr id="7" name="Picture 6">
            <a:extLst>
              <a:ext uri="{FF2B5EF4-FFF2-40B4-BE49-F238E27FC236}">
                <a16:creationId xmlns:a16="http://schemas.microsoft.com/office/drawing/2014/main" id="{0C69C3E9-F729-4BCD-8E76-F76B5118CA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8601" y="443144"/>
            <a:ext cx="2894893" cy="51230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85511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0CAD9EB-F32C-407A-A54E-7FE657323998}"/>
              </a:ext>
            </a:extLst>
          </p:cNvPr>
          <p:cNvSpPr>
            <a:spLocks noGrp="1"/>
          </p:cNvSpPr>
          <p:nvPr>
            <p:ph idx="1"/>
          </p:nvPr>
        </p:nvSpPr>
        <p:spPr>
          <a:xfrm>
            <a:off x="527858" y="1915670"/>
            <a:ext cx="10995606" cy="4961045"/>
          </a:xfrm>
        </p:spPr>
        <p:txBody>
          <a:bodyPr vert="horz" lIns="91440" tIns="45720" rIns="91440" bIns="45720" rtlCol="0" anchor="t">
            <a:normAutofit/>
          </a:bodyPr>
          <a:lstStyle/>
          <a:p>
            <a:pPr marL="0" indent="0">
              <a:buNone/>
            </a:pPr>
            <a:r>
              <a:rPr lang="en-US" sz="2400" dirty="0"/>
              <a:t>Initial Planning to Integrate NHA® and 6 Core Strategies in TCCMO: </a:t>
            </a:r>
          </a:p>
          <a:p>
            <a:pPr lvl="0"/>
            <a:r>
              <a:rPr lang="en-US" sz="2400" dirty="0"/>
              <a:t>Buy-in at the management level, had 4 NHA® certified trainers (now have 7)</a:t>
            </a:r>
          </a:p>
          <a:p>
            <a:pPr lvl="0"/>
            <a:r>
              <a:rPr lang="en-US" sz="2400" dirty="0"/>
              <a:t>Formed 4 workgroups (policies and procedures, OOH, work with families, physical workspace). 6-8 staff per committee from every level to address each of the 6 Core Strategies related to agency practices and values</a:t>
            </a:r>
          </a:p>
          <a:p>
            <a:pPr lvl="0"/>
            <a:r>
              <a:rPr lang="en-US" sz="2400" dirty="0"/>
              <a:t>All staff trained in Nurtured Heart Approach® (NHA) (6 hours)</a:t>
            </a:r>
          </a:p>
          <a:p>
            <a:pPr lvl="0"/>
            <a:r>
              <a:rPr lang="en-US" sz="2400" dirty="0"/>
              <a:t>Cost – Minimal monetary cost associated with sensory objects, creating WOW</a:t>
            </a:r>
            <a:r>
              <a:rPr lang="en-US" sz="2400" dirty="0">
                <a:solidFill>
                  <a:srgbClr val="FF0000"/>
                </a:solidFill>
              </a:rPr>
              <a:t> </a:t>
            </a:r>
            <a:r>
              <a:rPr lang="en-US" sz="2400" dirty="0"/>
              <a:t>wall and “Our Why Tree” and additional funds to be spent on wall art</a:t>
            </a:r>
          </a:p>
        </p:txBody>
      </p:sp>
      <p:sp>
        <p:nvSpPr>
          <p:cNvPr id="9" name="Title 8">
            <a:extLst>
              <a:ext uri="{FF2B5EF4-FFF2-40B4-BE49-F238E27FC236}">
                <a16:creationId xmlns:a16="http://schemas.microsoft.com/office/drawing/2014/main" id="{92399607-66ED-4EC1-A5EA-94A131F136DE}"/>
              </a:ext>
            </a:extLst>
          </p:cNvPr>
          <p:cNvSpPr>
            <a:spLocks noGrp="1"/>
          </p:cNvSpPr>
          <p:nvPr>
            <p:ph type="title"/>
          </p:nvPr>
        </p:nvSpPr>
        <p:spPr>
          <a:xfrm>
            <a:off x="352012" y="655370"/>
            <a:ext cx="7713464" cy="831351"/>
          </a:xfrm>
        </p:spPr>
        <p:txBody>
          <a:bodyPr>
            <a:normAutofit fontScale="90000"/>
          </a:bodyPr>
          <a:lstStyle/>
          <a:p>
            <a:r>
              <a:rPr lang="en-US" dirty="0"/>
              <a:t>Scope of Staff involvement and Agency Resources</a:t>
            </a:r>
          </a:p>
        </p:txBody>
      </p:sp>
    </p:spTree>
    <p:extLst>
      <p:ext uri="{BB962C8B-B14F-4D97-AF65-F5344CB8AC3E}">
        <p14:creationId xmlns:p14="http://schemas.microsoft.com/office/powerpoint/2010/main" val="1403883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5" descr="A close up of a blackboard&#10;&#10;Description automatically generated">
            <a:extLst>
              <a:ext uri="{FF2B5EF4-FFF2-40B4-BE49-F238E27FC236}">
                <a16:creationId xmlns:a16="http://schemas.microsoft.com/office/drawing/2014/main" id="{56478F16-3B4B-4B10-8A9B-0E2B67B66E08}"/>
              </a:ext>
            </a:extLst>
          </p:cNvPr>
          <p:cNvPicPr>
            <a:picLocks noChangeAspect="1"/>
          </p:cNvPicPr>
          <p:nvPr/>
        </p:nvPicPr>
        <p:blipFill rotWithShape="1">
          <a:blip r:embed="rId3">
            <a:extLst>
              <a:ext uri="{28A0092B-C50C-407E-A947-70E740481C1C}">
                <a14:useLocalDpi xmlns:a14="http://schemas.microsoft.com/office/drawing/2010/main" val="0"/>
              </a:ext>
            </a:extLst>
          </a:blip>
          <a:srcRect t="12926" b="15609"/>
          <a:stretch/>
        </p:blipFill>
        <p:spPr>
          <a:xfrm>
            <a:off x="904265" y="1627676"/>
            <a:ext cx="2305050" cy="34575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Content Placeholder 6">
            <a:extLst>
              <a:ext uri="{FF2B5EF4-FFF2-40B4-BE49-F238E27FC236}">
                <a16:creationId xmlns:a16="http://schemas.microsoft.com/office/drawing/2014/main" id="{36A117F7-9357-475F-B75B-225D7962A989}"/>
              </a:ext>
            </a:extLst>
          </p:cNvPr>
          <p:cNvPicPr>
            <a:picLocks noGrp="1" noChangeAspect="1"/>
          </p:cNvPicPr>
          <p:nvPr>
            <p:ph idx="1"/>
          </p:nvPr>
        </p:nvPicPr>
        <p:blipFill>
          <a:blip r:embed="rId4"/>
          <a:stretch>
            <a:fillRect/>
          </a:stretch>
        </p:blipFill>
        <p:spPr>
          <a:xfrm>
            <a:off x="3277577" y="1627676"/>
            <a:ext cx="3189288" cy="34575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9" name="Picture 28">
            <a:extLst>
              <a:ext uri="{FF2B5EF4-FFF2-40B4-BE49-F238E27FC236}">
                <a16:creationId xmlns:a16="http://schemas.microsoft.com/office/drawing/2014/main" id="{401012A8-FDBC-492B-B7D7-ACA6EC44E33A}"/>
              </a:ext>
            </a:extLst>
          </p:cNvPr>
          <p:cNvPicPr/>
          <p:nvPr/>
        </p:nvPicPr>
        <p:blipFill rotWithShape="1">
          <a:blip r:embed="rId5" r:link="rId6">
            <a:extLst>
              <a:ext uri="{28A0092B-C50C-407E-A947-70E740481C1C}">
                <a14:useLocalDpi xmlns:a14="http://schemas.microsoft.com/office/drawing/2010/main" val="0"/>
              </a:ext>
            </a:extLst>
          </a:blip>
          <a:srcRect l="29375" t="17346" r="43622" b="12196"/>
          <a:stretch>
            <a:fillRect/>
          </a:stretch>
        </p:blipFill>
        <p:spPr bwMode="auto">
          <a:xfrm>
            <a:off x="6533540" y="1627676"/>
            <a:ext cx="1533525" cy="1625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53640926-AAD7-44D8-BBD7-CCE9431645EC}">
              <a14:shadowObscured xmlns:a14="http://schemas.microsoft.com/office/drawing/2010/main"/>
            </a:ext>
          </a:extLst>
        </p:spPr>
      </p:pic>
      <p:pic>
        <p:nvPicPr>
          <p:cNvPr id="19" name="Picture 18">
            <a:extLst>
              <a:ext uri="{FF2B5EF4-FFF2-40B4-BE49-F238E27FC236}">
                <a16:creationId xmlns:a16="http://schemas.microsoft.com/office/drawing/2014/main" id="{A678E905-0CD7-479E-A88C-C30F7438A9B8}"/>
              </a:ext>
            </a:extLst>
          </p:cNvPr>
          <p:cNvPicPr/>
          <p:nvPr/>
        </p:nvPicPr>
        <p:blipFill rotWithShape="1">
          <a:blip r:embed="rId5" r:link="rId6">
            <a:extLst>
              <a:ext uri="{28A0092B-C50C-407E-A947-70E740481C1C}">
                <a14:useLocalDpi xmlns:a14="http://schemas.microsoft.com/office/drawing/2010/main" val="0"/>
              </a:ext>
            </a:extLst>
          </a:blip>
          <a:srcRect l="56259" t="38696" r="4468" b="12256"/>
          <a:stretch>
            <a:fillRect/>
          </a:stretch>
        </p:blipFill>
        <p:spPr bwMode="auto">
          <a:xfrm>
            <a:off x="8133740" y="1627676"/>
            <a:ext cx="2674938" cy="1625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53640926-AAD7-44D8-BBD7-CCE9431645EC}">
              <a14:shadowObscured xmlns:a14="http://schemas.microsoft.com/office/drawing/2010/main"/>
            </a:ext>
          </a:extLst>
        </p:spPr>
      </p:pic>
      <p:pic>
        <p:nvPicPr>
          <p:cNvPr id="6" name="Picture 5" descr="A close up of text on a white background&#10;&#10;Description automatically generated">
            <a:extLst>
              <a:ext uri="{FF2B5EF4-FFF2-40B4-BE49-F238E27FC236}">
                <a16:creationId xmlns:a16="http://schemas.microsoft.com/office/drawing/2014/main" id="{B8B62CBA-A5B9-4B27-8C42-5F5D7C8853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3540" y="3321538"/>
            <a:ext cx="4275138" cy="176371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itle 1">
            <a:extLst>
              <a:ext uri="{FF2B5EF4-FFF2-40B4-BE49-F238E27FC236}">
                <a16:creationId xmlns:a16="http://schemas.microsoft.com/office/drawing/2014/main" id="{FEA88DF7-33D0-42E8-8EEB-263C1218300A}"/>
              </a:ext>
            </a:extLst>
          </p:cNvPr>
          <p:cNvSpPr>
            <a:spLocks noGrp="1"/>
          </p:cNvSpPr>
          <p:nvPr>
            <p:ph type="title"/>
          </p:nvPr>
        </p:nvSpPr>
        <p:spPr>
          <a:xfrm>
            <a:off x="838200" y="672747"/>
            <a:ext cx="10515600" cy="715556"/>
          </a:xfrm>
        </p:spPr>
        <p:txBody>
          <a:bodyPr>
            <a:normAutofit/>
          </a:bodyPr>
          <a:lstStyle/>
          <a:p>
            <a:pPr algn="ctr"/>
            <a:r>
              <a:rPr lang="en-US" sz="3200" dirty="0">
                <a:solidFill>
                  <a:schemeClr val="bg1"/>
                </a:solidFill>
              </a:rPr>
              <a:t>Infusing NHA® Into Our Physical Space </a:t>
            </a:r>
          </a:p>
        </p:txBody>
      </p:sp>
    </p:spTree>
    <p:extLst>
      <p:ext uri="{BB962C8B-B14F-4D97-AF65-F5344CB8AC3E}">
        <p14:creationId xmlns:p14="http://schemas.microsoft.com/office/powerpoint/2010/main" val="3333222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611899-A890-4273-A606-63711E6A1690}"/>
              </a:ext>
            </a:extLst>
          </p:cNvPr>
          <p:cNvPicPr>
            <a:picLocks noChangeAspect="1"/>
          </p:cNvPicPr>
          <p:nvPr/>
        </p:nvPicPr>
        <p:blipFill rotWithShape="1">
          <a:blip r:embed="rId3"/>
          <a:srcRect l="6143" r="22532"/>
          <a:stretch/>
        </p:blipFill>
        <p:spPr>
          <a:xfrm>
            <a:off x="4133368" y="392725"/>
            <a:ext cx="2938729" cy="5494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Placeholder 6">
            <a:extLst>
              <a:ext uri="{FF2B5EF4-FFF2-40B4-BE49-F238E27FC236}">
                <a16:creationId xmlns:a16="http://schemas.microsoft.com/office/drawing/2014/main" id="{2E7C597A-52CE-49C4-94B0-3ACD313C279D}"/>
              </a:ext>
            </a:extLst>
          </p:cNvPr>
          <p:cNvPicPr>
            <a:picLocks noChangeAspect="1"/>
          </p:cNvPicPr>
          <p:nvPr/>
        </p:nvPicPr>
        <p:blipFill>
          <a:blip r:embed="rId4">
            <a:extLst>
              <a:ext uri="{28A0092B-C50C-407E-A947-70E740481C1C}">
                <a14:useLocalDpi xmlns:a14="http://schemas.microsoft.com/office/drawing/2010/main" val="0"/>
              </a:ext>
            </a:extLst>
          </a:blip>
          <a:srcRect t="22700" b="22700"/>
          <a:stretch>
            <a:fillRect/>
          </a:stretch>
        </p:blipFill>
        <p:spPr>
          <a:xfrm>
            <a:off x="7072097" y="392725"/>
            <a:ext cx="4888892" cy="5494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itle 1">
            <a:extLst>
              <a:ext uri="{FF2B5EF4-FFF2-40B4-BE49-F238E27FC236}">
                <a16:creationId xmlns:a16="http://schemas.microsoft.com/office/drawing/2014/main" id="{4C968964-4A96-4DF1-93E9-3639F6A23D52}"/>
              </a:ext>
            </a:extLst>
          </p:cNvPr>
          <p:cNvSpPr txBox="1">
            <a:spLocks/>
          </p:cNvSpPr>
          <p:nvPr/>
        </p:nvSpPr>
        <p:spPr>
          <a:xfrm>
            <a:off x="105512" y="2329144"/>
            <a:ext cx="3629273" cy="1343011"/>
          </a:xfrm>
          <a:prstGeom prst="rect">
            <a:avLst/>
          </a:prstGeom>
        </p:spPr>
        <p:txBody>
          <a:bodyPr/>
          <a:lstStyle>
            <a:lvl1pPr algn="l" defTabSz="914400" rtl="0" eaLnBrk="1" latinLnBrk="0" hangingPunct="1">
              <a:lnSpc>
                <a:spcPct val="90000"/>
              </a:lnSpc>
              <a:spcBef>
                <a:spcPct val="0"/>
              </a:spcBef>
              <a:buNone/>
              <a:defRPr sz="4000" b="1" kern="1200" cap="all" baseline="0">
                <a:solidFill>
                  <a:schemeClr val="tx1"/>
                </a:solidFill>
                <a:latin typeface="Gotham Book (Body)"/>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all" spc="0" normalizeH="0" baseline="0" noProof="0" dirty="0">
                <a:ln>
                  <a:noFill/>
                </a:ln>
                <a:solidFill>
                  <a:srgbClr val="160753"/>
                </a:solidFill>
                <a:effectLst/>
                <a:uLnTx/>
                <a:uFillTx/>
                <a:latin typeface="Gotham Book (Body)"/>
                <a:ea typeface="+mj-ea"/>
                <a:cs typeface="+mj-cs"/>
              </a:rPr>
              <a:t>Our Why Tree</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all" spc="0" normalizeH="0" baseline="0" noProof="0" dirty="0">
              <a:ln>
                <a:noFill/>
              </a:ln>
              <a:solidFill>
                <a:srgbClr val="160753"/>
              </a:solidFill>
              <a:effectLst/>
              <a:uLnTx/>
              <a:uFillTx/>
              <a:latin typeface="Gotham Book (Body)"/>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i="0" u="none" strike="noStrike" kern="1200" cap="all" spc="0" normalizeH="0" baseline="0" noProof="0" dirty="0">
                <a:ln>
                  <a:noFill/>
                </a:ln>
                <a:solidFill>
                  <a:srgbClr val="160753"/>
                </a:solidFill>
                <a:effectLst/>
                <a:uLnTx/>
                <a:uFillTx/>
                <a:latin typeface="Gotham Book (Body)"/>
                <a:ea typeface="+mj-ea"/>
                <a:cs typeface="+mj-cs"/>
              </a:rPr>
              <a:t>What’s Your Why?</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all" spc="0" normalizeH="0" baseline="0" noProof="0" dirty="0">
              <a:ln>
                <a:noFill/>
              </a:ln>
              <a:solidFill>
                <a:srgbClr val="160753"/>
              </a:solidFill>
              <a:effectLst/>
              <a:uLnTx/>
              <a:uFillTx/>
              <a:latin typeface="Gotham Book (Body)"/>
              <a:ea typeface="+mj-ea"/>
              <a:cs typeface="+mj-cs"/>
            </a:endParaRPr>
          </a:p>
        </p:txBody>
      </p:sp>
    </p:spTree>
    <p:extLst>
      <p:ext uri="{BB962C8B-B14F-4D97-AF65-F5344CB8AC3E}">
        <p14:creationId xmlns:p14="http://schemas.microsoft.com/office/powerpoint/2010/main" val="4059524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0CAD9EB-F32C-407A-A54E-7FE657323998}"/>
              </a:ext>
            </a:extLst>
          </p:cNvPr>
          <p:cNvSpPr>
            <a:spLocks noGrp="1"/>
          </p:cNvSpPr>
          <p:nvPr>
            <p:ph idx="1"/>
          </p:nvPr>
        </p:nvSpPr>
        <p:spPr>
          <a:xfrm>
            <a:off x="866711" y="2024797"/>
            <a:ext cx="9314781" cy="3806825"/>
          </a:xfrm>
        </p:spPr>
        <p:txBody>
          <a:bodyPr>
            <a:normAutofit/>
          </a:bodyPr>
          <a:lstStyle/>
          <a:p>
            <a:pPr lvl="0"/>
            <a:r>
              <a:rPr lang="en-US" sz="2400" dirty="0"/>
              <a:t>Committee thinking about how we celebrate staff strengths – currently on WOW walls (physical and electronic) – Absolutely Yes!</a:t>
            </a:r>
          </a:p>
          <a:p>
            <a:pPr lvl="0"/>
            <a:r>
              <a:rPr lang="en-US" sz="2400" dirty="0"/>
              <a:t>Positive mindset screensaver link and affirmations distributed to staff</a:t>
            </a:r>
          </a:p>
          <a:p>
            <a:pPr lvl="0"/>
            <a:r>
              <a:rPr lang="en-US" sz="2400" dirty="0"/>
              <a:t>Honoring staff emotional well-being </a:t>
            </a:r>
          </a:p>
          <a:p>
            <a:pPr lvl="1"/>
            <a:r>
              <a:rPr lang="en-US" dirty="0">
                <a:solidFill>
                  <a:srgbClr val="160753"/>
                </a:solidFill>
              </a:rPr>
              <a:t>Implementing a debriefing after staff experience a crisis with one of their families </a:t>
            </a:r>
          </a:p>
          <a:p>
            <a:pPr lvl="1"/>
            <a:r>
              <a:rPr lang="en-US" dirty="0">
                <a:solidFill>
                  <a:srgbClr val="160753"/>
                </a:solidFill>
              </a:rPr>
              <a:t>Weekly mental health check in</a:t>
            </a:r>
          </a:p>
          <a:p>
            <a:pPr lvl="1"/>
            <a:r>
              <a:rPr lang="en-US" dirty="0">
                <a:solidFill>
                  <a:srgbClr val="160753"/>
                </a:solidFill>
              </a:rPr>
              <a:t>Virtual reset room</a:t>
            </a:r>
          </a:p>
        </p:txBody>
      </p:sp>
      <p:sp>
        <p:nvSpPr>
          <p:cNvPr id="9" name="Title 8">
            <a:extLst>
              <a:ext uri="{FF2B5EF4-FFF2-40B4-BE49-F238E27FC236}">
                <a16:creationId xmlns:a16="http://schemas.microsoft.com/office/drawing/2014/main" id="{92399607-66ED-4EC1-A5EA-94A131F136DE}"/>
              </a:ext>
            </a:extLst>
          </p:cNvPr>
          <p:cNvSpPr>
            <a:spLocks noGrp="1"/>
          </p:cNvSpPr>
          <p:nvPr>
            <p:ph type="title"/>
          </p:nvPr>
        </p:nvSpPr>
        <p:spPr>
          <a:xfrm>
            <a:off x="866711" y="946000"/>
            <a:ext cx="10995606" cy="831351"/>
          </a:xfrm>
        </p:spPr>
        <p:txBody>
          <a:bodyPr>
            <a:normAutofit/>
          </a:bodyPr>
          <a:lstStyle/>
          <a:p>
            <a:r>
              <a:rPr lang="en-US" dirty="0"/>
              <a:t>Staff Support AND	Self-Care</a:t>
            </a:r>
          </a:p>
        </p:txBody>
      </p:sp>
    </p:spTree>
    <p:extLst>
      <p:ext uri="{BB962C8B-B14F-4D97-AF65-F5344CB8AC3E}">
        <p14:creationId xmlns:p14="http://schemas.microsoft.com/office/powerpoint/2010/main" val="1615080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2CD0A6-A7D1-4520-A28B-62D2694E5F79}"/>
              </a:ext>
            </a:extLst>
          </p:cNvPr>
          <p:cNvSpPr>
            <a:spLocks noGrp="1"/>
          </p:cNvSpPr>
          <p:nvPr>
            <p:ph type="title"/>
          </p:nvPr>
        </p:nvSpPr>
        <p:spPr/>
        <p:txBody>
          <a:bodyPr/>
          <a:lstStyle/>
          <a:p>
            <a:r>
              <a:rPr lang="en-US"/>
              <a:t>PRESENTERS</a:t>
            </a:r>
          </a:p>
        </p:txBody>
      </p:sp>
      <p:sp>
        <p:nvSpPr>
          <p:cNvPr id="5" name="Text Placeholder 4">
            <a:extLst>
              <a:ext uri="{FF2B5EF4-FFF2-40B4-BE49-F238E27FC236}">
                <a16:creationId xmlns:a16="http://schemas.microsoft.com/office/drawing/2014/main" id="{FFE359EE-17B5-4451-B1DF-14FAF304E6B4}"/>
              </a:ext>
            </a:extLst>
          </p:cNvPr>
          <p:cNvSpPr>
            <a:spLocks noGrp="1"/>
          </p:cNvSpPr>
          <p:nvPr>
            <p:ph type="body" idx="4294967295"/>
          </p:nvPr>
        </p:nvSpPr>
        <p:spPr>
          <a:xfrm>
            <a:off x="2577435" y="1157714"/>
            <a:ext cx="4260724" cy="1028511"/>
          </a:xfrm>
        </p:spPr>
        <p:txBody>
          <a:bodyPr>
            <a:noAutofit/>
          </a:bodyPr>
          <a:lstStyle/>
          <a:p>
            <a:pPr marL="0" indent="0" algn="r">
              <a:buNone/>
            </a:pPr>
            <a:r>
              <a:rPr lang="en-US" sz="2000" b="1" dirty="0">
                <a:solidFill>
                  <a:srgbClr val="160753"/>
                </a:solidFill>
              </a:rPr>
              <a:t>Stacy Reh</a:t>
            </a:r>
            <a:r>
              <a:rPr lang="en-US" sz="2000" dirty="0">
                <a:solidFill>
                  <a:srgbClr val="160753"/>
                </a:solidFill>
              </a:rPr>
              <a:t>, Project Director, Promising Path to Success 1 &amp; 2, New Jersey Children’s System of Care</a:t>
            </a:r>
          </a:p>
          <a:p>
            <a:pPr marL="0" indent="0" algn="r">
              <a:buNone/>
            </a:pPr>
            <a:endParaRPr lang="en-US" sz="2000" dirty="0">
              <a:solidFill>
                <a:srgbClr val="160753"/>
              </a:solidFill>
            </a:endParaRPr>
          </a:p>
        </p:txBody>
      </p:sp>
      <p:pic>
        <p:nvPicPr>
          <p:cNvPr id="1026" name="Picture 2" descr="Name and photo of Deja Amos, Stephanie Suriani, and Stacy Reh">
            <a:extLst>
              <a:ext uri="{FF2B5EF4-FFF2-40B4-BE49-F238E27FC236}">
                <a16:creationId xmlns:a16="http://schemas.microsoft.com/office/drawing/2014/main" id="{1FC21F1A-9B49-4FFA-9AA4-41D49337AF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854"/>
          <a:stretch/>
        </p:blipFill>
        <p:spPr bwMode="auto">
          <a:xfrm>
            <a:off x="6892907" y="207034"/>
            <a:ext cx="2160329" cy="25306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Name and photo of Deja Amos, Stephanie Suriani, and Stacy Reh">
            <a:extLst>
              <a:ext uri="{FF2B5EF4-FFF2-40B4-BE49-F238E27FC236}">
                <a16:creationId xmlns:a16="http://schemas.microsoft.com/office/drawing/2014/main" id="{CAD481A8-ABD2-4854-B904-8368BC97C3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320" r="33575"/>
          <a:stretch/>
        </p:blipFill>
        <p:spPr bwMode="auto">
          <a:xfrm>
            <a:off x="8801737" y="2901360"/>
            <a:ext cx="2094436" cy="25306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Name and photo of Deja Amos, Stephanie Suriani, and Stacy Reh">
            <a:extLst>
              <a:ext uri="{FF2B5EF4-FFF2-40B4-BE49-F238E27FC236}">
                <a16:creationId xmlns:a16="http://schemas.microsoft.com/office/drawing/2014/main" id="{B4EAE800-5D49-4045-8182-78776EA05D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5854"/>
          <a:stretch/>
        </p:blipFill>
        <p:spPr bwMode="auto">
          <a:xfrm>
            <a:off x="598197" y="2186225"/>
            <a:ext cx="2160328" cy="25306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E3533B4-1D40-4233-9416-C6E14AC5BC4B}"/>
              </a:ext>
            </a:extLst>
          </p:cNvPr>
          <p:cNvSpPr txBox="1"/>
          <p:nvPr/>
        </p:nvSpPr>
        <p:spPr>
          <a:xfrm>
            <a:off x="2758525" y="2741009"/>
            <a:ext cx="3477955" cy="1015663"/>
          </a:xfrm>
          <a:prstGeom prst="rect">
            <a:avLst/>
          </a:prstGeom>
          <a:noFill/>
        </p:spPr>
        <p:txBody>
          <a:bodyPr wrap="square">
            <a:spAutoFit/>
          </a:bodyPr>
          <a:lstStyle/>
          <a:p>
            <a:r>
              <a:rPr lang="en-US" sz="2000" b="1" dirty="0">
                <a:solidFill>
                  <a:srgbClr val="160753"/>
                </a:solidFill>
                <a:latin typeface="Gotham Book (Body)"/>
              </a:rPr>
              <a:t>Deja Amos, MSW</a:t>
            </a:r>
            <a:r>
              <a:rPr lang="en-US" sz="2000" dirty="0">
                <a:solidFill>
                  <a:srgbClr val="160753"/>
                </a:solidFill>
                <a:latin typeface="Gotham Book (Body)"/>
              </a:rPr>
              <a:t>, Operations Manager, Tri County Care Management Organization</a:t>
            </a:r>
          </a:p>
        </p:txBody>
      </p:sp>
      <p:sp>
        <p:nvSpPr>
          <p:cNvPr id="10" name="TextBox 9">
            <a:extLst>
              <a:ext uri="{FF2B5EF4-FFF2-40B4-BE49-F238E27FC236}">
                <a16:creationId xmlns:a16="http://schemas.microsoft.com/office/drawing/2014/main" id="{00813B87-2621-4863-BA30-2F3A6EB37948}"/>
              </a:ext>
            </a:extLst>
          </p:cNvPr>
          <p:cNvSpPr txBox="1"/>
          <p:nvPr/>
        </p:nvSpPr>
        <p:spPr>
          <a:xfrm>
            <a:off x="4130124" y="4120276"/>
            <a:ext cx="4671613" cy="1015663"/>
          </a:xfrm>
          <a:prstGeom prst="rect">
            <a:avLst/>
          </a:prstGeom>
          <a:noFill/>
        </p:spPr>
        <p:txBody>
          <a:bodyPr wrap="square">
            <a:spAutoFit/>
          </a:bodyPr>
          <a:lstStyle/>
          <a:p>
            <a:pPr algn="r"/>
            <a:r>
              <a:rPr lang="en-US" sz="2000" b="1" dirty="0">
                <a:solidFill>
                  <a:srgbClr val="160753"/>
                </a:solidFill>
                <a:latin typeface="Gotham Book (Body)"/>
              </a:rPr>
              <a:t>Stephanie </a:t>
            </a:r>
            <a:r>
              <a:rPr lang="en-US" sz="2000" b="1" dirty="0" err="1">
                <a:solidFill>
                  <a:srgbClr val="160753"/>
                </a:solidFill>
                <a:latin typeface="Gotham Book (Body)"/>
              </a:rPr>
              <a:t>Suriani</a:t>
            </a:r>
            <a:r>
              <a:rPr lang="en-US" sz="2000" b="1" dirty="0">
                <a:solidFill>
                  <a:srgbClr val="160753"/>
                </a:solidFill>
                <a:latin typeface="Gotham Book (Body)"/>
              </a:rPr>
              <a:t>, LCSW</a:t>
            </a:r>
            <a:r>
              <a:rPr lang="en-US" sz="2000" dirty="0">
                <a:solidFill>
                  <a:srgbClr val="160753"/>
                </a:solidFill>
                <a:latin typeface="Gotham Book (Body)"/>
              </a:rPr>
              <a:t>, </a:t>
            </a:r>
          </a:p>
          <a:p>
            <a:pPr algn="r"/>
            <a:r>
              <a:rPr lang="en-US" sz="2000" dirty="0">
                <a:solidFill>
                  <a:srgbClr val="160753"/>
                </a:solidFill>
                <a:latin typeface="Gotham Book (Body)"/>
              </a:rPr>
              <a:t>Program Manager, Tri County Care Management Organization</a:t>
            </a:r>
          </a:p>
        </p:txBody>
      </p:sp>
    </p:spTree>
    <p:extLst>
      <p:ext uri="{BB962C8B-B14F-4D97-AF65-F5344CB8AC3E}">
        <p14:creationId xmlns:p14="http://schemas.microsoft.com/office/powerpoint/2010/main" val="3820920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EC82-5E76-4F1F-A0D1-52E72BA01BA8}"/>
              </a:ext>
            </a:extLst>
          </p:cNvPr>
          <p:cNvSpPr>
            <a:spLocks noGrp="1"/>
          </p:cNvSpPr>
          <p:nvPr>
            <p:ph type="title"/>
          </p:nvPr>
        </p:nvSpPr>
        <p:spPr>
          <a:xfrm>
            <a:off x="505226" y="379862"/>
            <a:ext cx="10724535" cy="927817"/>
          </a:xfrm>
        </p:spPr>
        <p:txBody>
          <a:bodyPr/>
          <a:lstStyle/>
          <a:p>
            <a:r>
              <a:rPr lang="en-US" dirty="0"/>
              <a:t>Infusing NHA® Into Our virtual Space </a:t>
            </a:r>
          </a:p>
        </p:txBody>
      </p:sp>
      <p:sp>
        <p:nvSpPr>
          <p:cNvPr id="3" name="Content Placeholder 2">
            <a:extLst>
              <a:ext uri="{FF2B5EF4-FFF2-40B4-BE49-F238E27FC236}">
                <a16:creationId xmlns:a16="http://schemas.microsoft.com/office/drawing/2014/main" id="{A99E0ECF-6E2B-40CF-A801-33B86F608732}"/>
              </a:ext>
            </a:extLst>
          </p:cNvPr>
          <p:cNvSpPr>
            <a:spLocks noGrp="1"/>
          </p:cNvSpPr>
          <p:nvPr>
            <p:ph idx="1"/>
          </p:nvPr>
        </p:nvSpPr>
        <p:spPr/>
        <p:txBody>
          <a:bodyPr/>
          <a:lstStyle/>
          <a:p>
            <a:pPr marL="0" indent="0">
              <a:buNone/>
            </a:pPr>
            <a:r>
              <a:rPr lang="en-US"/>
              <a:t> </a:t>
            </a:r>
          </a:p>
        </p:txBody>
      </p:sp>
      <p:pic>
        <p:nvPicPr>
          <p:cNvPr id="4" name="Picture 3">
            <a:hlinkClick r:id="rId3"/>
            <a:extLst>
              <a:ext uri="{FF2B5EF4-FFF2-40B4-BE49-F238E27FC236}">
                <a16:creationId xmlns:a16="http://schemas.microsoft.com/office/drawing/2014/main" id="{F680AA19-A118-4D5B-88B1-B708F90B1BC6}"/>
              </a:ext>
            </a:extLst>
          </p:cNvPr>
          <p:cNvPicPr>
            <a:picLocks noChangeAspect="1"/>
          </p:cNvPicPr>
          <p:nvPr/>
        </p:nvPicPr>
        <p:blipFill rotWithShape="1">
          <a:blip r:embed="rId4"/>
          <a:srcRect l="21975" t="28241" r="6420" b="11208"/>
          <a:stretch/>
        </p:blipFill>
        <p:spPr>
          <a:xfrm>
            <a:off x="2132135" y="1442840"/>
            <a:ext cx="7366000" cy="415253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858574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109CCD-6A11-4AF5-B38B-FB019D4BDAD7}"/>
              </a:ext>
            </a:extLst>
          </p:cNvPr>
          <p:cNvSpPr>
            <a:spLocks noGrp="1"/>
          </p:cNvSpPr>
          <p:nvPr>
            <p:ph idx="1"/>
          </p:nvPr>
        </p:nvSpPr>
        <p:spPr/>
        <p:txBody>
          <a:bodyPr/>
          <a:lstStyle/>
          <a:p>
            <a:pPr marL="0" indent="0">
              <a:buNone/>
            </a:pPr>
            <a:r>
              <a:rPr lang="en-US" dirty="0"/>
              <a:t>	</a:t>
            </a:r>
          </a:p>
        </p:txBody>
      </p:sp>
      <p:sp>
        <p:nvSpPr>
          <p:cNvPr id="4" name="Title 3">
            <a:extLst>
              <a:ext uri="{FF2B5EF4-FFF2-40B4-BE49-F238E27FC236}">
                <a16:creationId xmlns:a16="http://schemas.microsoft.com/office/drawing/2014/main" id="{ECC1B9E4-1970-4EBC-8903-D8C5F1F91153}"/>
              </a:ext>
            </a:extLst>
          </p:cNvPr>
          <p:cNvSpPr>
            <a:spLocks noGrp="1"/>
          </p:cNvSpPr>
          <p:nvPr>
            <p:ph type="title"/>
          </p:nvPr>
        </p:nvSpPr>
        <p:spPr/>
        <p:txBody>
          <a:bodyPr>
            <a:normAutofit/>
          </a:bodyPr>
          <a:lstStyle/>
          <a:p>
            <a:r>
              <a:rPr lang="en-US" dirty="0"/>
              <a:t>Supporting Staff’s Emotional Well-being</a:t>
            </a:r>
          </a:p>
        </p:txBody>
      </p:sp>
      <p:sp>
        <p:nvSpPr>
          <p:cNvPr id="3" name="Text Placeholder 2">
            <a:extLst>
              <a:ext uri="{FF2B5EF4-FFF2-40B4-BE49-F238E27FC236}">
                <a16:creationId xmlns:a16="http://schemas.microsoft.com/office/drawing/2014/main" id="{8F8DA9EA-3A10-41B2-A080-160701E7F8AE}"/>
              </a:ext>
            </a:extLst>
          </p:cNvPr>
          <p:cNvSpPr>
            <a:spLocks noGrp="1"/>
          </p:cNvSpPr>
          <p:nvPr>
            <p:ph type="body" sz="half" idx="4294967295"/>
          </p:nvPr>
        </p:nvSpPr>
        <p:spPr>
          <a:xfrm>
            <a:off x="5405583" y="1803934"/>
            <a:ext cx="5202237" cy="3717925"/>
          </a:xfrm>
        </p:spPr>
        <p:txBody>
          <a:bodyPr/>
          <a:lstStyle/>
          <a:p>
            <a:r>
              <a:rPr lang="en-US" dirty="0">
                <a:solidFill>
                  <a:srgbClr val="160753"/>
                </a:solidFill>
              </a:rPr>
              <a:t>5-minute meditation exercise to start meetings </a:t>
            </a:r>
          </a:p>
          <a:p>
            <a:r>
              <a:rPr lang="en-US" dirty="0">
                <a:solidFill>
                  <a:srgbClr val="160753"/>
                </a:solidFill>
              </a:rPr>
              <a:t>Meaningful quotes exercise </a:t>
            </a:r>
          </a:p>
          <a:p>
            <a:r>
              <a:rPr lang="en-US" dirty="0">
                <a:solidFill>
                  <a:srgbClr val="160753"/>
                </a:solidFill>
              </a:rPr>
              <a:t>Caucus discussions on racism </a:t>
            </a:r>
          </a:p>
          <a:p>
            <a:r>
              <a:rPr lang="en-US" dirty="0">
                <a:solidFill>
                  <a:srgbClr val="160753"/>
                </a:solidFill>
              </a:rPr>
              <a:t>Wellness Channel on Teams</a:t>
            </a:r>
          </a:p>
          <a:p>
            <a:r>
              <a:rPr lang="en-US" dirty="0">
                <a:solidFill>
                  <a:srgbClr val="160753"/>
                </a:solidFill>
              </a:rPr>
              <a:t>Virtual team building activities – Escape Room (agency funds quarterly activities)</a:t>
            </a:r>
          </a:p>
        </p:txBody>
      </p:sp>
      <p:pic>
        <p:nvPicPr>
          <p:cNvPr id="5" name="Picture 4">
            <a:extLst>
              <a:ext uri="{FF2B5EF4-FFF2-40B4-BE49-F238E27FC236}">
                <a16:creationId xmlns:a16="http://schemas.microsoft.com/office/drawing/2014/main" id="{554CEABA-10AA-4BB8-88F9-53FD5CAC796D}"/>
              </a:ext>
            </a:extLst>
          </p:cNvPr>
          <p:cNvPicPr>
            <a:picLocks noChangeAspect="1"/>
          </p:cNvPicPr>
          <p:nvPr/>
        </p:nvPicPr>
        <p:blipFill rotWithShape="1">
          <a:blip r:embed="rId3"/>
          <a:srcRect l="4008" r="3157"/>
          <a:stretch/>
        </p:blipFill>
        <p:spPr>
          <a:xfrm>
            <a:off x="1205227" y="1865176"/>
            <a:ext cx="3042105" cy="3422363"/>
          </a:xfrm>
          <a:prstGeom prst="snip2DiagRect">
            <a:avLst>
              <a:gd name="adj1" fmla="val 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5343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2399607-66ED-4EC1-A5EA-94A131F136DE}"/>
              </a:ext>
            </a:extLst>
          </p:cNvPr>
          <p:cNvSpPr>
            <a:spLocks noGrp="1"/>
          </p:cNvSpPr>
          <p:nvPr>
            <p:ph type="title"/>
          </p:nvPr>
        </p:nvSpPr>
        <p:spPr>
          <a:xfrm>
            <a:off x="551303" y="998870"/>
            <a:ext cx="10995606" cy="831351"/>
          </a:xfrm>
        </p:spPr>
        <p:txBody>
          <a:bodyPr>
            <a:normAutofit/>
          </a:bodyPr>
          <a:lstStyle/>
          <a:p>
            <a:r>
              <a:rPr lang="en-US" dirty="0"/>
              <a:t>Supervision and Evaluation</a:t>
            </a:r>
          </a:p>
        </p:txBody>
      </p:sp>
      <p:sp>
        <p:nvSpPr>
          <p:cNvPr id="10" name="Content Placeholder 9">
            <a:extLst>
              <a:ext uri="{FF2B5EF4-FFF2-40B4-BE49-F238E27FC236}">
                <a16:creationId xmlns:a16="http://schemas.microsoft.com/office/drawing/2014/main" id="{20CAD9EB-F32C-407A-A54E-7FE657323998}"/>
              </a:ext>
            </a:extLst>
          </p:cNvPr>
          <p:cNvSpPr>
            <a:spLocks noGrp="1"/>
          </p:cNvSpPr>
          <p:nvPr>
            <p:ph idx="1"/>
          </p:nvPr>
        </p:nvSpPr>
        <p:spPr>
          <a:xfrm>
            <a:off x="598197" y="2356338"/>
            <a:ext cx="9858788" cy="3574931"/>
          </a:xfrm>
        </p:spPr>
        <p:txBody>
          <a:bodyPr/>
          <a:lstStyle/>
          <a:p>
            <a:r>
              <a:rPr lang="en-US" sz="2400" dirty="0"/>
              <a:t>Revamping performance evaluations that highlight strengths and include self assessment</a:t>
            </a:r>
          </a:p>
          <a:p>
            <a:r>
              <a:rPr lang="en-US" sz="2400" dirty="0"/>
              <a:t>Reviewing supervision agenda to be more NHA-friendly and focusing on strengths of supervisees, their agenda first, checking in on their stress level</a:t>
            </a:r>
          </a:p>
          <a:p>
            <a:r>
              <a:rPr lang="en-US" sz="2400" dirty="0"/>
              <a:t>Recognizing positive achievements of supervisees with more specificity </a:t>
            </a:r>
          </a:p>
        </p:txBody>
      </p:sp>
    </p:spTree>
    <p:extLst>
      <p:ext uri="{BB962C8B-B14F-4D97-AF65-F5344CB8AC3E}">
        <p14:creationId xmlns:p14="http://schemas.microsoft.com/office/powerpoint/2010/main" val="2145810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7D4BD55-0979-4CEF-A730-AFC8A69A7326}"/>
              </a:ext>
            </a:extLst>
          </p:cNvPr>
          <p:cNvSpPr>
            <a:spLocks noGrp="1"/>
          </p:cNvSpPr>
          <p:nvPr>
            <p:ph type="title" idx="4294967295"/>
          </p:nvPr>
        </p:nvSpPr>
        <p:spPr>
          <a:xfrm>
            <a:off x="8436778" y="1840523"/>
            <a:ext cx="3684884" cy="2309446"/>
          </a:xfrm>
        </p:spPr>
        <p:txBody>
          <a:bodyPr>
            <a:noAutofit/>
          </a:bodyPr>
          <a:lstStyle/>
          <a:p>
            <a:r>
              <a:rPr lang="en-US" sz="2000" cap="none" dirty="0">
                <a:solidFill>
                  <a:srgbClr val="160753"/>
                </a:solidFill>
              </a:rPr>
              <a:t>“People will forget what you said, people will forget what you did, but people will never forget how you made them feel.”</a:t>
            </a:r>
            <a:br>
              <a:rPr lang="en-US" sz="2000" cap="none" dirty="0">
                <a:solidFill>
                  <a:srgbClr val="160753"/>
                </a:solidFill>
              </a:rPr>
            </a:br>
            <a:r>
              <a:rPr lang="en-US" sz="2000" cap="none" dirty="0">
                <a:solidFill>
                  <a:srgbClr val="160753"/>
                </a:solidFill>
              </a:rPr>
              <a:t>Maya Angelou</a:t>
            </a:r>
          </a:p>
        </p:txBody>
      </p:sp>
      <p:pic>
        <p:nvPicPr>
          <p:cNvPr id="12" name="Picture 11" descr="A screenshot of a computer&#10;&#10;Description automatically generated">
            <a:extLst>
              <a:ext uri="{FF2B5EF4-FFF2-40B4-BE49-F238E27FC236}">
                <a16:creationId xmlns:a16="http://schemas.microsoft.com/office/drawing/2014/main" id="{FA6CB461-3486-4728-BED3-B3D1726CD0A0}"/>
              </a:ext>
            </a:extLst>
          </p:cNvPr>
          <p:cNvPicPr>
            <a:picLocks noChangeAspect="1"/>
          </p:cNvPicPr>
          <p:nvPr/>
        </p:nvPicPr>
        <p:blipFill rotWithShape="1">
          <a:blip r:embed="rId3"/>
          <a:srcRect l="49416" t="8186" r="7812" b="9092"/>
          <a:stretch/>
        </p:blipFill>
        <p:spPr>
          <a:xfrm>
            <a:off x="4237893" y="511224"/>
            <a:ext cx="4077609" cy="5264258"/>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62120331-F14E-48BF-8EC8-7558204CA60A}"/>
              </a:ext>
            </a:extLst>
          </p:cNvPr>
          <p:cNvPicPr>
            <a:picLocks noChangeAspect="1"/>
          </p:cNvPicPr>
          <p:nvPr/>
        </p:nvPicPr>
        <p:blipFill rotWithShape="1">
          <a:blip r:embed="rId3"/>
          <a:srcRect l="6398" t="7813" r="50164" b="8089"/>
          <a:stretch/>
        </p:blipFill>
        <p:spPr>
          <a:xfrm>
            <a:off x="160284" y="511822"/>
            <a:ext cx="4077609" cy="5269522"/>
          </a:xfrm>
          <a:prstGeom prst="rect">
            <a:avLst/>
          </a:prstGeom>
        </p:spPr>
      </p:pic>
    </p:spTree>
    <p:extLst>
      <p:ext uri="{BB962C8B-B14F-4D97-AF65-F5344CB8AC3E}">
        <p14:creationId xmlns:p14="http://schemas.microsoft.com/office/powerpoint/2010/main" val="3705235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18DB6C-77E7-4AD8-A0E3-7F5E580FE5AB}"/>
              </a:ext>
            </a:extLst>
          </p:cNvPr>
          <p:cNvSpPr>
            <a:spLocks noGrp="1"/>
          </p:cNvSpPr>
          <p:nvPr>
            <p:ph type="title"/>
          </p:nvPr>
        </p:nvSpPr>
        <p:spPr>
          <a:xfrm>
            <a:off x="2540320" y="803315"/>
            <a:ext cx="6304741" cy="831351"/>
          </a:xfrm>
        </p:spPr>
        <p:txBody>
          <a:bodyPr vert="horz" lIns="91440" tIns="45720" rIns="91440" bIns="45720" rtlCol="0" anchor="ctr">
            <a:normAutofit fontScale="90000"/>
          </a:bodyPr>
          <a:lstStyle/>
          <a:p>
            <a:pPr algn="ctr"/>
            <a:r>
              <a:rPr lang="en-US" kern="1200" dirty="0"/>
              <a:t>Care Manager Supervisor</a:t>
            </a:r>
          </a:p>
        </p:txBody>
      </p:sp>
      <p:pic>
        <p:nvPicPr>
          <p:cNvPr id="5" name="Picture 4" descr="A picture containing person, wall, indoor&#10;&#10;Description automatically generated">
            <a:extLst>
              <a:ext uri="{FF2B5EF4-FFF2-40B4-BE49-F238E27FC236}">
                <a16:creationId xmlns:a16="http://schemas.microsoft.com/office/drawing/2014/main" id="{2134801C-B8BF-479C-93B6-005DF5301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9369" y="1850390"/>
            <a:ext cx="5573262" cy="31572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54900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7D4BD55-0979-4CEF-A730-AFC8A69A7326}"/>
              </a:ext>
            </a:extLst>
          </p:cNvPr>
          <p:cNvSpPr>
            <a:spLocks noGrp="1"/>
          </p:cNvSpPr>
          <p:nvPr>
            <p:ph type="title"/>
          </p:nvPr>
        </p:nvSpPr>
        <p:spPr>
          <a:xfrm>
            <a:off x="598197" y="876306"/>
            <a:ext cx="10995606" cy="831351"/>
          </a:xfrm>
        </p:spPr>
        <p:txBody>
          <a:bodyPr>
            <a:noAutofit/>
          </a:bodyPr>
          <a:lstStyle/>
          <a:p>
            <a:br>
              <a:rPr lang="en-US" sz="3600" i="1" dirty="0">
                <a:solidFill>
                  <a:schemeClr val="bg1">
                    <a:lumMod val="50000"/>
                  </a:schemeClr>
                </a:solidFill>
              </a:rPr>
            </a:br>
            <a:r>
              <a:rPr lang="en-US" sz="3600" dirty="0"/>
              <a:t>Recognitions of work with </a:t>
            </a:r>
            <a:br>
              <a:rPr lang="en-US" sz="3600" dirty="0"/>
            </a:br>
            <a:r>
              <a:rPr lang="en-US" sz="3600" dirty="0"/>
              <a:t>our families via Email</a:t>
            </a:r>
          </a:p>
        </p:txBody>
      </p:sp>
      <p:sp>
        <p:nvSpPr>
          <p:cNvPr id="11" name="Text Placeholder 8">
            <a:extLst>
              <a:ext uri="{FF2B5EF4-FFF2-40B4-BE49-F238E27FC236}">
                <a16:creationId xmlns:a16="http://schemas.microsoft.com/office/drawing/2014/main" id="{CED90F4F-98FE-439B-AD6F-E40D3856C31A}"/>
              </a:ext>
            </a:extLst>
          </p:cNvPr>
          <p:cNvSpPr txBox="1">
            <a:spLocks/>
          </p:cNvSpPr>
          <p:nvPr/>
        </p:nvSpPr>
        <p:spPr>
          <a:xfrm>
            <a:off x="645886" y="2214645"/>
            <a:ext cx="5202873" cy="352135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100000"/>
              </a:lnSpc>
              <a:spcBef>
                <a:spcPts val="200"/>
              </a:spcBef>
              <a:buClr>
                <a:srgbClr val="FF0000"/>
              </a:buClr>
              <a:buFont typeface="Arial" panose="020B0604020202020204" pitchFamily="34" charset="0"/>
              <a:buChar char="•"/>
              <a:defRPr sz="2800" kern="1200">
                <a:solidFill>
                  <a:srgbClr val="160753"/>
                </a:solidFill>
                <a:latin typeface="Gotham Book (Body)"/>
                <a:ea typeface="+mn-ea"/>
                <a:cs typeface="+mn-cs"/>
              </a:defRPr>
            </a:lvl1pPr>
            <a:lvl2pPr marL="685800" indent="-228600" algn="l" defTabSz="914400" rtl="0" eaLnBrk="1" latinLnBrk="0" hangingPunct="1">
              <a:lnSpc>
                <a:spcPct val="100000"/>
              </a:lnSpc>
              <a:spcBef>
                <a:spcPts val="200"/>
              </a:spcBef>
              <a:buClr>
                <a:srgbClr val="FF0000"/>
              </a:buClr>
              <a:buFont typeface="Arial" panose="020B0604020202020204" pitchFamily="34" charset="0"/>
              <a:buChar char="•"/>
              <a:defRPr sz="2400" kern="1200">
                <a:solidFill>
                  <a:schemeClr val="tx1"/>
                </a:solidFill>
                <a:latin typeface="Gotham Book (Body)"/>
                <a:ea typeface="+mn-ea"/>
                <a:cs typeface="+mn-cs"/>
              </a:defRPr>
            </a:lvl2pPr>
            <a:lvl3pPr marL="1143000" indent="-228600" algn="l" defTabSz="914400" rtl="0" eaLnBrk="1" latinLnBrk="0" hangingPunct="1">
              <a:lnSpc>
                <a:spcPct val="100000"/>
              </a:lnSpc>
              <a:spcBef>
                <a:spcPts val="200"/>
              </a:spcBef>
              <a:buClr>
                <a:srgbClr val="FF0000"/>
              </a:buClr>
              <a:buFont typeface="Arial" panose="020B0604020202020204" pitchFamily="34" charset="0"/>
              <a:buChar char="•"/>
              <a:defRPr sz="2200" kern="1200">
                <a:solidFill>
                  <a:schemeClr val="tx1"/>
                </a:solidFill>
                <a:latin typeface="Gotham Book (Body)"/>
                <a:ea typeface="+mn-ea"/>
                <a:cs typeface="+mn-cs"/>
              </a:defRPr>
            </a:lvl3pPr>
            <a:lvl4pPr marL="1600200" indent="-228600" algn="l" defTabSz="914400" rtl="0" eaLnBrk="1" latinLnBrk="0" hangingPunct="1">
              <a:lnSpc>
                <a:spcPct val="100000"/>
              </a:lnSpc>
              <a:spcBef>
                <a:spcPts val="200"/>
              </a:spcBef>
              <a:buClr>
                <a:srgbClr val="FF0000"/>
              </a:buClr>
              <a:buFont typeface="Arial" panose="020B0604020202020204" pitchFamily="34" charset="0"/>
              <a:buChar char="•"/>
              <a:defRPr sz="2000" kern="1200">
                <a:solidFill>
                  <a:schemeClr val="tx1"/>
                </a:solidFill>
                <a:latin typeface="Gotham Book (Body)"/>
                <a:ea typeface="+mn-ea"/>
                <a:cs typeface="+mn-cs"/>
              </a:defRPr>
            </a:lvl4pPr>
            <a:lvl5pPr marL="2057400" indent="-228600" algn="l" defTabSz="914400" rtl="0" eaLnBrk="1" latinLnBrk="0" hangingPunct="1">
              <a:lnSpc>
                <a:spcPct val="90000"/>
              </a:lnSpc>
              <a:spcBef>
                <a:spcPts val="500"/>
              </a:spcBef>
              <a:buClr>
                <a:srgbClr val="FF0000"/>
              </a:buClr>
              <a:buFont typeface="Arial" panose="020B0604020202020204" pitchFamily="34" charset="0"/>
              <a:buChar char="•"/>
              <a:defRPr sz="1800" kern="1200">
                <a:solidFill>
                  <a:schemeClr val="tx1"/>
                </a:solidFill>
                <a:latin typeface="Gotham Book (Body)"/>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dirty="0"/>
              <a:t>Kristen – I know this must’ve been tough to transition your last youth on your </a:t>
            </a:r>
            <a:r>
              <a:rPr lang="en-US" dirty="0" err="1"/>
              <a:t>youthload</a:t>
            </a:r>
            <a:r>
              <a:rPr lang="en-US" dirty="0"/>
              <a:t>. Thank you for all that you did for Sara! You stood by her through all the ups and downs and ensured she transitioned to appropriate long-term adult services. You remained positive and advocated to no end! We are so lucky to have such a caring and compassionate care manager (now specialist) represent our youth and families 😊</a:t>
            </a:r>
          </a:p>
          <a:p>
            <a:pPr>
              <a:lnSpc>
                <a:spcPct val="120000"/>
              </a:lnSpc>
            </a:pPr>
            <a:endParaRPr lang="en-US" dirty="0"/>
          </a:p>
        </p:txBody>
      </p:sp>
      <p:sp>
        <p:nvSpPr>
          <p:cNvPr id="12" name="Text Placeholder 9">
            <a:extLst>
              <a:ext uri="{FF2B5EF4-FFF2-40B4-BE49-F238E27FC236}">
                <a16:creationId xmlns:a16="http://schemas.microsoft.com/office/drawing/2014/main" id="{548C42D2-6AA4-4BB7-8FA9-A74298E04612}"/>
              </a:ext>
            </a:extLst>
          </p:cNvPr>
          <p:cNvSpPr txBox="1">
            <a:spLocks/>
          </p:cNvSpPr>
          <p:nvPr/>
        </p:nvSpPr>
        <p:spPr>
          <a:xfrm>
            <a:off x="6197891" y="2255676"/>
            <a:ext cx="5202873" cy="2996263"/>
          </a:xfrm>
          <a:prstGeom prst="rect">
            <a:avLst/>
          </a:prstGeom>
        </p:spPr>
        <p:txBody>
          <a:bodyPr>
            <a:normAutofit fontScale="77500" lnSpcReduction="20000"/>
          </a:bodyPr>
          <a:lstStyle>
            <a:lvl1pPr marL="228600" indent="-228600" algn="l" defTabSz="914400" rtl="0" eaLnBrk="1" latinLnBrk="0" hangingPunct="1">
              <a:lnSpc>
                <a:spcPct val="100000"/>
              </a:lnSpc>
              <a:spcBef>
                <a:spcPts val="200"/>
              </a:spcBef>
              <a:buClr>
                <a:srgbClr val="FF0000"/>
              </a:buClr>
              <a:buFont typeface="Arial" panose="020B0604020202020204" pitchFamily="34" charset="0"/>
              <a:buChar char="•"/>
              <a:defRPr sz="2800" kern="1200">
                <a:solidFill>
                  <a:schemeClr val="tx1"/>
                </a:solidFill>
                <a:latin typeface="Gotham Book (Body)"/>
                <a:ea typeface="+mn-ea"/>
                <a:cs typeface="+mn-cs"/>
              </a:defRPr>
            </a:lvl1pPr>
            <a:lvl2pPr marL="685800" indent="-228600" algn="l" defTabSz="914400" rtl="0" eaLnBrk="1" latinLnBrk="0" hangingPunct="1">
              <a:lnSpc>
                <a:spcPct val="100000"/>
              </a:lnSpc>
              <a:spcBef>
                <a:spcPts val="200"/>
              </a:spcBef>
              <a:buClr>
                <a:srgbClr val="FF0000"/>
              </a:buClr>
              <a:buFont typeface="Arial" panose="020B0604020202020204" pitchFamily="34" charset="0"/>
              <a:buChar char="•"/>
              <a:defRPr sz="2400" kern="1200">
                <a:solidFill>
                  <a:schemeClr val="tx1"/>
                </a:solidFill>
                <a:latin typeface="Gotham Book (Body)"/>
                <a:ea typeface="+mn-ea"/>
                <a:cs typeface="+mn-cs"/>
              </a:defRPr>
            </a:lvl2pPr>
            <a:lvl3pPr marL="1143000" indent="-228600" algn="l" defTabSz="914400" rtl="0" eaLnBrk="1" latinLnBrk="0" hangingPunct="1">
              <a:lnSpc>
                <a:spcPct val="100000"/>
              </a:lnSpc>
              <a:spcBef>
                <a:spcPts val="200"/>
              </a:spcBef>
              <a:buClr>
                <a:srgbClr val="FF0000"/>
              </a:buClr>
              <a:buFont typeface="Arial" panose="020B0604020202020204" pitchFamily="34" charset="0"/>
              <a:buChar char="•"/>
              <a:defRPr sz="2200" kern="1200">
                <a:solidFill>
                  <a:schemeClr val="tx1"/>
                </a:solidFill>
                <a:latin typeface="Gotham Book (Body)"/>
                <a:ea typeface="+mn-ea"/>
                <a:cs typeface="+mn-cs"/>
              </a:defRPr>
            </a:lvl3pPr>
            <a:lvl4pPr marL="1600200" indent="-228600" algn="l" defTabSz="914400" rtl="0" eaLnBrk="1" latinLnBrk="0" hangingPunct="1">
              <a:lnSpc>
                <a:spcPct val="100000"/>
              </a:lnSpc>
              <a:spcBef>
                <a:spcPts val="200"/>
              </a:spcBef>
              <a:buClr>
                <a:srgbClr val="FF0000"/>
              </a:buClr>
              <a:buFont typeface="Arial" panose="020B0604020202020204" pitchFamily="34" charset="0"/>
              <a:buChar char="•"/>
              <a:defRPr sz="2000" kern="1200">
                <a:solidFill>
                  <a:schemeClr val="tx1"/>
                </a:solidFill>
                <a:latin typeface="Gotham Book (Body)"/>
                <a:ea typeface="+mn-ea"/>
                <a:cs typeface="+mn-cs"/>
              </a:defRPr>
            </a:lvl4pPr>
            <a:lvl5pPr marL="2057400" indent="-228600" algn="l" defTabSz="914400" rtl="0" eaLnBrk="1" latinLnBrk="0" hangingPunct="1">
              <a:lnSpc>
                <a:spcPct val="90000"/>
              </a:lnSpc>
              <a:spcBef>
                <a:spcPts val="500"/>
              </a:spcBef>
              <a:buClr>
                <a:srgbClr val="FF0000"/>
              </a:buClr>
              <a:buFont typeface="Arial" panose="020B0604020202020204" pitchFamily="34" charset="0"/>
              <a:buChar char="•"/>
              <a:defRPr sz="1800" kern="1200">
                <a:solidFill>
                  <a:schemeClr val="tx1"/>
                </a:solidFill>
                <a:latin typeface="Gotham Book (Body)"/>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dirty="0">
                <a:solidFill>
                  <a:srgbClr val="160753"/>
                </a:solidFill>
              </a:rPr>
              <a:t>Kevin – Thank you for your consistent follow through with this family. There was so much going on and you not only maintained ongoing communication, but you were persistent and professional with both parents and helped streamline information and remain neutral. Thank you for your dedication and commitment </a:t>
            </a:r>
            <a:r>
              <a:rPr lang="en-US" dirty="0">
                <a:solidFill>
                  <a:srgbClr val="160753"/>
                </a:solidFill>
              </a:rPr>
              <a:t>😊</a:t>
            </a:r>
          </a:p>
          <a:p>
            <a:pPr>
              <a:lnSpc>
                <a:spcPct val="120000"/>
              </a:lnSpc>
            </a:pPr>
            <a:endParaRPr lang="en-US" dirty="0">
              <a:solidFill>
                <a:srgbClr val="160753"/>
              </a:solidFill>
            </a:endParaRPr>
          </a:p>
        </p:txBody>
      </p:sp>
    </p:spTree>
    <p:extLst>
      <p:ext uri="{BB962C8B-B14F-4D97-AF65-F5344CB8AC3E}">
        <p14:creationId xmlns:p14="http://schemas.microsoft.com/office/powerpoint/2010/main" val="2563230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4288EE-65C1-457A-A2C0-F8702C3721BD}"/>
              </a:ext>
            </a:extLst>
          </p:cNvPr>
          <p:cNvPicPr>
            <a:picLocks noChangeAspect="1"/>
          </p:cNvPicPr>
          <p:nvPr/>
        </p:nvPicPr>
        <p:blipFill rotWithShape="1">
          <a:blip r:embed="rId3"/>
          <a:srcRect t="3538" b="12193"/>
          <a:stretch/>
        </p:blipFill>
        <p:spPr>
          <a:xfrm>
            <a:off x="490424" y="93785"/>
            <a:ext cx="10691444" cy="6013938"/>
          </a:xfrm>
          <a:prstGeom prst="rect">
            <a:avLst/>
          </a:prstGeom>
        </p:spPr>
      </p:pic>
    </p:spTree>
    <p:extLst>
      <p:ext uri="{BB962C8B-B14F-4D97-AF65-F5344CB8AC3E}">
        <p14:creationId xmlns:p14="http://schemas.microsoft.com/office/powerpoint/2010/main" val="50336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0CAD9EB-F32C-407A-A54E-7FE657323998}"/>
              </a:ext>
            </a:extLst>
          </p:cNvPr>
          <p:cNvSpPr>
            <a:spLocks noGrp="1"/>
          </p:cNvSpPr>
          <p:nvPr>
            <p:ph idx="1"/>
          </p:nvPr>
        </p:nvSpPr>
        <p:spPr>
          <a:xfrm>
            <a:off x="598197" y="1515562"/>
            <a:ext cx="10995606" cy="4261907"/>
          </a:xfrm>
        </p:spPr>
        <p:txBody>
          <a:bodyPr vert="horz" lIns="91440" tIns="45720" rIns="91440" bIns="45720" rtlCol="0" anchor="t">
            <a:normAutofit/>
          </a:bodyPr>
          <a:lstStyle/>
          <a:p>
            <a:r>
              <a:rPr lang="en-US" sz="2000" dirty="0"/>
              <a:t>Formed a committee to look at every area of an employee’s tenure at the CMO and ensure that our processes/practices are aligned with the principles of the Nurtured Heart Approach</a:t>
            </a:r>
          </a:p>
          <a:p>
            <a:pPr marL="914400" lvl="4" indent="0">
              <a:buNone/>
            </a:pPr>
            <a:r>
              <a:rPr lang="en-US" sz="2000" i="1" dirty="0">
                <a:solidFill>
                  <a:srgbClr val="160753"/>
                </a:solidFill>
              </a:rPr>
              <a:t>“Communicating with kindness and relating to people on a heart-level to grow their greatness”</a:t>
            </a:r>
          </a:p>
          <a:p>
            <a:r>
              <a:rPr lang="en-US" sz="2000" dirty="0"/>
              <a:t>Implemented a referral program for staff that refer candidates who become hired</a:t>
            </a:r>
          </a:p>
          <a:p>
            <a:r>
              <a:rPr lang="en-US" sz="2000" dirty="0"/>
              <a:t>Revamped onboarding process and created structured two-day orientation that includes a team-building lunch</a:t>
            </a:r>
          </a:p>
          <a:p>
            <a:r>
              <a:rPr lang="en-US" sz="2000" dirty="0"/>
              <a:t>Reviewing exit interviews and staff satisfaction surveys to ensure NHA® practices, and revamping job descriptions</a:t>
            </a:r>
          </a:p>
          <a:p>
            <a:r>
              <a:rPr lang="en-US" sz="2000" dirty="0"/>
              <a:t>Implemented physical and virtual suggestion boxes monitored by care management staff to bring positive change to all staff </a:t>
            </a:r>
          </a:p>
          <a:p>
            <a:r>
              <a:rPr lang="en-US" sz="2000" dirty="0"/>
              <a:t>Management implemented virtual Town Hall meetings to process questions and information after large staff meetings and gatherings, and to stay connected in our relationships</a:t>
            </a:r>
          </a:p>
        </p:txBody>
      </p:sp>
      <p:sp>
        <p:nvSpPr>
          <p:cNvPr id="9" name="Title 8">
            <a:extLst>
              <a:ext uri="{FF2B5EF4-FFF2-40B4-BE49-F238E27FC236}">
                <a16:creationId xmlns:a16="http://schemas.microsoft.com/office/drawing/2014/main" id="{92399607-66ED-4EC1-A5EA-94A131F136DE}"/>
              </a:ext>
            </a:extLst>
          </p:cNvPr>
          <p:cNvSpPr>
            <a:spLocks noGrp="1"/>
          </p:cNvSpPr>
          <p:nvPr>
            <p:ph type="title"/>
          </p:nvPr>
        </p:nvSpPr>
        <p:spPr>
          <a:xfrm>
            <a:off x="598197" y="562638"/>
            <a:ext cx="10995606" cy="831351"/>
          </a:xfrm>
        </p:spPr>
        <p:txBody>
          <a:bodyPr>
            <a:normAutofit/>
          </a:bodyPr>
          <a:lstStyle/>
          <a:p>
            <a:r>
              <a:rPr lang="en-US" dirty="0"/>
              <a:t>Policies, Procedures and Hiring Practices</a:t>
            </a:r>
          </a:p>
        </p:txBody>
      </p:sp>
    </p:spTree>
    <p:extLst>
      <p:ext uri="{BB962C8B-B14F-4D97-AF65-F5344CB8AC3E}">
        <p14:creationId xmlns:p14="http://schemas.microsoft.com/office/powerpoint/2010/main" val="1546835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0CAD9EB-F32C-407A-A54E-7FE657323998}"/>
              </a:ext>
            </a:extLst>
          </p:cNvPr>
          <p:cNvSpPr>
            <a:spLocks noGrp="1"/>
          </p:cNvSpPr>
          <p:nvPr>
            <p:ph idx="1"/>
          </p:nvPr>
        </p:nvSpPr>
        <p:spPr>
          <a:xfrm>
            <a:off x="674397" y="1537935"/>
            <a:ext cx="10995606" cy="3782130"/>
          </a:xfrm>
        </p:spPr>
        <p:txBody>
          <a:bodyPr>
            <a:normAutofit/>
          </a:bodyPr>
          <a:lstStyle/>
          <a:p>
            <a:r>
              <a:rPr lang="en-US" sz="2400" dirty="0"/>
              <a:t>Staff Celebrations Meetings</a:t>
            </a:r>
          </a:p>
          <a:p>
            <a:r>
              <a:rPr lang="en-US" sz="2400" dirty="0"/>
              <a:t>Integrated Nurtured Heart® activities into regular meetings (team and supervisor meetings – identifying greatness)</a:t>
            </a:r>
          </a:p>
          <a:p>
            <a:r>
              <a:rPr lang="en-US" sz="2400" dirty="0"/>
              <a:t>Thankfulness team activities </a:t>
            </a:r>
          </a:p>
          <a:p>
            <a:r>
              <a:rPr lang="en-US" sz="2400" dirty="0"/>
              <a:t>Cultural share potluck</a:t>
            </a:r>
          </a:p>
          <a:p>
            <a:r>
              <a:rPr lang="en-US" sz="2400" dirty="0"/>
              <a:t>Staff satisfaction survey</a:t>
            </a:r>
          </a:p>
          <a:p>
            <a:r>
              <a:rPr lang="en-US" sz="2400" dirty="0"/>
              <a:t>Success Stories highlighted in agency newsletter</a:t>
            </a:r>
          </a:p>
          <a:p>
            <a:r>
              <a:rPr lang="en-US" sz="2400" dirty="0"/>
              <a:t>NHA-style “Recognitions” giving specific positive feedback to staff on their anniversaries with the agency</a:t>
            </a:r>
          </a:p>
          <a:p>
            <a:endParaRPr lang="en-US" sz="2400" dirty="0"/>
          </a:p>
        </p:txBody>
      </p:sp>
      <p:sp>
        <p:nvSpPr>
          <p:cNvPr id="9" name="Title 8">
            <a:extLst>
              <a:ext uri="{FF2B5EF4-FFF2-40B4-BE49-F238E27FC236}">
                <a16:creationId xmlns:a16="http://schemas.microsoft.com/office/drawing/2014/main" id="{92399607-66ED-4EC1-A5EA-94A131F136DE}"/>
              </a:ext>
            </a:extLst>
          </p:cNvPr>
          <p:cNvSpPr>
            <a:spLocks noGrp="1"/>
          </p:cNvSpPr>
          <p:nvPr>
            <p:ph type="title"/>
          </p:nvPr>
        </p:nvSpPr>
        <p:spPr/>
        <p:txBody>
          <a:bodyPr>
            <a:normAutofit fontScale="90000"/>
          </a:bodyPr>
          <a:lstStyle/>
          <a:p>
            <a:r>
              <a:rPr lang="en-US" dirty="0"/>
              <a:t>Policies, Procedures and Hiring Practices, CONT. </a:t>
            </a:r>
          </a:p>
        </p:txBody>
      </p:sp>
    </p:spTree>
    <p:extLst>
      <p:ext uri="{BB962C8B-B14F-4D97-AF65-F5344CB8AC3E}">
        <p14:creationId xmlns:p14="http://schemas.microsoft.com/office/powerpoint/2010/main" val="6623860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comb&#10;&#10;Description automatically generated">
            <a:extLst>
              <a:ext uri="{FF2B5EF4-FFF2-40B4-BE49-F238E27FC236}">
                <a16:creationId xmlns:a16="http://schemas.microsoft.com/office/drawing/2014/main" id="{68A9BE8C-9CC2-42A0-9365-AF36DDAFB35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651" r="-1" b="6945"/>
          <a:stretch/>
        </p:blipFill>
        <p:spPr>
          <a:xfrm>
            <a:off x="861646" y="1060938"/>
            <a:ext cx="5126569" cy="4334457"/>
          </a:xfrm>
          <a:prstGeom prst="rect">
            <a:avLst/>
          </a:prstGeom>
        </p:spPr>
      </p:pic>
      <p:sp>
        <p:nvSpPr>
          <p:cNvPr id="9" name="Content Placeholder 2">
            <a:extLst>
              <a:ext uri="{FF2B5EF4-FFF2-40B4-BE49-F238E27FC236}">
                <a16:creationId xmlns:a16="http://schemas.microsoft.com/office/drawing/2014/main" id="{7390F7E7-7FDD-4B12-9FD2-09CB2E2875B2}"/>
              </a:ext>
            </a:extLst>
          </p:cNvPr>
          <p:cNvSpPr>
            <a:spLocks noGrp="1"/>
          </p:cNvSpPr>
          <p:nvPr>
            <p:ph idx="1"/>
          </p:nvPr>
        </p:nvSpPr>
        <p:spPr>
          <a:xfrm>
            <a:off x="6821438" y="2578878"/>
            <a:ext cx="4508916" cy="3311766"/>
          </a:xfrm>
        </p:spPr>
        <p:txBody>
          <a:bodyPr>
            <a:normAutofit/>
          </a:bodyPr>
          <a:lstStyle/>
          <a:p>
            <a:endParaRPr lang="en-US" sz="2400" dirty="0"/>
          </a:p>
          <a:p>
            <a:r>
              <a:rPr lang="en-US" sz="2400" dirty="0"/>
              <a:t>S: What I </a:t>
            </a:r>
            <a:r>
              <a:rPr lang="en-US" sz="2400" u="sng" dirty="0"/>
              <a:t>s</a:t>
            </a:r>
            <a:r>
              <a:rPr lang="en-US" sz="2400" dirty="0"/>
              <a:t>ee / sense </a:t>
            </a:r>
          </a:p>
          <a:p>
            <a:r>
              <a:rPr lang="en-US" sz="2400" dirty="0"/>
              <a:t>A: What I </a:t>
            </a:r>
            <a:r>
              <a:rPr lang="en-US" sz="2400" u="sng" dirty="0"/>
              <a:t>a</a:t>
            </a:r>
            <a:r>
              <a:rPr lang="en-US" sz="2400" dirty="0"/>
              <a:t>ppreciate about that </a:t>
            </a:r>
          </a:p>
          <a:p>
            <a:r>
              <a:rPr lang="en-US" sz="2400" dirty="0"/>
              <a:t>R: What that </a:t>
            </a:r>
            <a:r>
              <a:rPr lang="en-US" sz="2400" u="sng" dirty="0"/>
              <a:t>r</a:t>
            </a:r>
            <a:r>
              <a:rPr lang="en-US" sz="2400" dirty="0"/>
              <a:t>eveals to me</a:t>
            </a:r>
          </a:p>
          <a:p>
            <a:r>
              <a:rPr lang="en-US" sz="2400" dirty="0"/>
              <a:t>A: You are / I </a:t>
            </a:r>
            <a:r>
              <a:rPr lang="en-US" sz="2400" u="sng" dirty="0"/>
              <a:t>a</a:t>
            </a:r>
            <a:r>
              <a:rPr lang="en-US" sz="2400" dirty="0"/>
              <a:t>m </a:t>
            </a:r>
          </a:p>
          <a:p>
            <a:r>
              <a:rPr lang="en-US" sz="2400" dirty="0"/>
              <a:t>H: </a:t>
            </a:r>
            <a:r>
              <a:rPr lang="en-US" sz="2400" u="sng" dirty="0"/>
              <a:t>H</a:t>
            </a:r>
            <a:r>
              <a:rPr lang="en-US" sz="2400" dirty="0"/>
              <a:t>eart </a:t>
            </a:r>
          </a:p>
        </p:txBody>
      </p:sp>
      <p:pic>
        <p:nvPicPr>
          <p:cNvPr id="10" name="Picture 9">
            <a:extLst>
              <a:ext uri="{FF2B5EF4-FFF2-40B4-BE49-F238E27FC236}">
                <a16:creationId xmlns:a16="http://schemas.microsoft.com/office/drawing/2014/main" id="{5E669009-BBE7-4773-A362-F27934441D1A}"/>
              </a:ext>
            </a:extLst>
          </p:cNvPr>
          <p:cNvPicPr>
            <a:picLocks noChangeAspect="1"/>
          </p:cNvPicPr>
          <p:nvPr/>
        </p:nvPicPr>
        <p:blipFill>
          <a:blip r:embed="rId5"/>
          <a:stretch>
            <a:fillRect/>
          </a:stretch>
        </p:blipFill>
        <p:spPr>
          <a:xfrm>
            <a:off x="6534224" y="793258"/>
            <a:ext cx="3590855" cy="1956986"/>
          </a:xfrm>
          <a:prstGeom prst="rect">
            <a:avLst/>
          </a:prstGeom>
        </p:spPr>
      </p:pic>
    </p:spTree>
    <p:extLst>
      <p:ext uri="{BB962C8B-B14F-4D97-AF65-F5344CB8AC3E}">
        <p14:creationId xmlns:p14="http://schemas.microsoft.com/office/powerpoint/2010/main" val="1418067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BF467-163D-41A4-A229-2574ECBCA8E4}"/>
              </a:ext>
            </a:extLst>
          </p:cNvPr>
          <p:cNvSpPr>
            <a:spLocks noGrp="1"/>
          </p:cNvSpPr>
          <p:nvPr>
            <p:ph type="title" idx="4294967295"/>
          </p:nvPr>
        </p:nvSpPr>
        <p:spPr>
          <a:xfrm>
            <a:off x="369887" y="298812"/>
            <a:ext cx="10995025" cy="831850"/>
          </a:xfrm>
        </p:spPr>
        <p:txBody>
          <a:bodyPr>
            <a:normAutofit fontScale="90000"/>
          </a:bodyPr>
          <a:lstStyle/>
          <a:p>
            <a:r>
              <a:rPr lang="en-US" dirty="0">
                <a:solidFill>
                  <a:srgbClr val="160753"/>
                </a:solidFill>
              </a:rPr>
              <a:t>New Jersey Children’s System of Care History</a:t>
            </a:r>
          </a:p>
        </p:txBody>
      </p:sp>
      <p:sp>
        <p:nvSpPr>
          <p:cNvPr id="6" name="Right Arrow 7">
            <a:extLst>
              <a:ext uri="{FF2B5EF4-FFF2-40B4-BE49-F238E27FC236}">
                <a16:creationId xmlns:a16="http://schemas.microsoft.com/office/drawing/2014/main" id="{2DA8461E-0DAC-4AE9-B827-F5A02E07A4D3}"/>
              </a:ext>
            </a:extLst>
          </p:cNvPr>
          <p:cNvSpPr>
            <a:spLocks noChangeArrowheads="1"/>
          </p:cNvSpPr>
          <p:nvPr/>
        </p:nvSpPr>
        <p:spPr bwMode="auto">
          <a:xfrm>
            <a:off x="990599" y="2872149"/>
            <a:ext cx="9677399" cy="1219200"/>
          </a:xfrm>
          <a:prstGeom prst="rightArrow">
            <a:avLst>
              <a:gd name="adj1" fmla="val 50000"/>
              <a:gd name="adj2" fmla="val 50005"/>
            </a:avLst>
          </a:prstGeom>
          <a:solidFill>
            <a:srgbClr val="002060"/>
          </a:solid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sz="1800">
              <a:solidFill>
                <a:schemeClr val="tx1">
                  <a:lumMod val="95000"/>
                  <a:lumOff val="5000"/>
                </a:schemeClr>
              </a:solidFill>
              <a:latin typeface="+mn-lt"/>
              <a:ea typeface="+mn-ea"/>
            </a:endParaRPr>
          </a:p>
        </p:txBody>
      </p:sp>
      <p:sp>
        <p:nvSpPr>
          <p:cNvPr id="7" name="TextBox 8">
            <a:extLst>
              <a:ext uri="{FF2B5EF4-FFF2-40B4-BE49-F238E27FC236}">
                <a16:creationId xmlns:a16="http://schemas.microsoft.com/office/drawing/2014/main" id="{D9D6DC9B-4F13-4650-8604-89502E1F7649}"/>
              </a:ext>
            </a:extLst>
          </p:cNvPr>
          <p:cNvSpPr txBox="1">
            <a:spLocks noChangeArrowheads="1"/>
          </p:cNvSpPr>
          <p:nvPr/>
        </p:nvSpPr>
        <p:spPr bwMode="auto">
          <a:xfrm>
            <a:off x="1143000" y="1805349"/>
            <a:ext cx="1676400"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Tw Cen MT" panose="020B0602020104020603" pitchFamily="34" charset="0"/>
                <a:ea typeface="ＭＳ Ｐゴシック" panose="020B0600070205080204" pitchFamily="34" charset="-128"/>
              </a:defRPr>
            </a:lvl1pPr>
            <a:lvl2pPr marL="742950" indent="-285750">
              <a:spcBef>
                <a:spcPct val="20000"/>
              </a:spcBef>
              <a:buChar char="–"/>
              <a:defRPr sz="2800">
                <a:solidFill>
                  <a:schemeClr val="bg1"/>
                </a:solidFill>
                <a:latin typeface="Tw Cen MT" panose="020B0602020104020603" pitchFamily="34" charset="0"/>
                <a:ea typeface="ＭＳ Ｐゴシック" panose="020B0600070205080204" pitchFamily="34" charset="-128"/>
              </a:defRPr>
            </a:lvl2pPr>
            <a:lvl3pPr marL="1143000" indent="-228600">
              <a:spcBef>
                <a:spcPct val="20000"/>
              </a:spcBef>
              <a:buChar char="•"/>
              <a:defRPr sz="2400">
                <a:solidFill>
                  <a:schemeClr val="bg1"/>
                </a:solidFill>
                <a:latin typeface="Tw Cen MT" panose="020B0602020104020603" pitchFamily="34" charset="0"/>
                <a:ea typeface="ＭＳ Ｐゴシック" panose="020B0600070205080204" pitchFamily="34" charset="-128"/>
              </a:defRPr>
            </a:lvl3pPr>
            <a:lvl4pPr marL="1600200" indent="-228600">
              <a:spcBef>
                <a:spcPct val="20000"/>
              </a:spcBef>
              <a:buChar char="–"/>
              <a:defRPr sz="2000">
                <a:solidFill>
                  <a:schemeClr val="bg1"/>
                </a:solidFill>
                <a:latin typeface="Tw Cen MT" panose="020B0602020104020603" pitchFamily="34" charset="0"/>
                <a:ea typeface="ＭＳ Ｐゴシック" panose="020B0600070205080204" pitchFamily="34" charset="-128"/>
              </a:defRPr>
            </a:lvl4pPr>
            <a:lvl5pPr marL="2057400" indent="-228600">
              <a:spcBef>
                <a:spcPct val="20000"/>
              </a:spcBef>
              <a:buChar char="»"/>
              <a:defRPr sz="2000">
                <a:solidFill>
                  <a:schemeClr val="bg1"/>
                </a:solidFill>
                <a:latin typeface="Tw Cen MT" panose="020B0602020104020603"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w Cen MT" panose="020B0602020104020603"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w Cen MT" panose="020B0602020104020603"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w Cen MT" panose="020B0602020104020603"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w Cen MT" panose="020B0602020104020603" pitchFamily="34" charset="0"/>
                <a:ea typeface="ＭＳ Ｐゴシック" panose="020B0600070205080204" pitchFamily="34" charset="-128"/>
              </a:defRPr>
            </a:lvl9pPr>
          </a:lstStyle>
          <a:p>
            <a:pPr eaLnBrk="1" hangingPunct="1">
              <a:spcBef>
                <a:spcPct val="0"/>
              </a:spcBef>
              <a:buFontTx/>
              <a:buNone/>
            </a:pPr>
            <a:r>
              <a:rPr lang="en-US" altLang="en-US" sz="1400" b="1" dirty="0">
                <a:solidFill>
                  <a:schemeClr val="tx1">
                    <a:lumMod val="95000"/>
                    <a:lumOff val="5000"/>
                  </a:schemeClr>
                </a:solidFill>
                <a:latin typeface="Calibri" panose="020F0502020204030204" pitchFamily="34" charset="0"/>
              </a:rPr>
              <a:t>1999</a:t>
            </a:r>
          </a:p>
          <a:p>
            <a:pPr eaLnBrk="1" hangingPunct="1">
              <a:spcBef>
                <a:spcPct val="0"/>
              </a:spcBef>
              <a:buFontTx/>
              <a:buNone/>
            </a:pPr>
            <a:r>
              <a:rPr lang="en-US" altLang="en-US" sz="1200" dirty="0">
                <a:solidFill>
                  <a:schemeClr val="tx1">
                    <a:lumMod val="95000"/>
                    <a:lumOff val="5000"/>
                  </a:schemeClr>
                </a:solidFill>
                <a:latin typeface="Calibri" panose="020F0502020204030204" pitchFamily="34" charset="0"/>
              </a:rPr>
              <a:t>NJ wins a federal system of care (SOC) grant that allowed us to develop an SOC.</a:t>
            </a:r>
          </a:p>
        </p:txBody>
      </p:sp>
      <p:sp>
        <p:nvSpPr>
          <p:cNvPr id="8" name="TextBox 9">
            <a:extLst>
              <a:ext uri="{FF2B5EF4-FFF2-40B4-BE49-F238E27FC236}">
                <a16:creationId xmlns:a16="http://schemas.microsoft.com/office/drawing/2014/main" id="{7F5697C6-F345-4222-9CA3-7E881CE4C75B}"/>
              </a:ext>
            </a:extLst>
          </p:cNvPr>
          <p:cNvSpPr txBox="1">
            <a:spLocks noChangeArrowheads="1"/>
          </p:cNvSpPr>
          <p:nvPr/>
        </p:nvSpPr>
        <p:spPr bwMode="auto">
          <a:xfrm>
            <a:off x="1540671" y="3855605"/>
            <a:ext cx="19050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Tw Cen MT" panose="020B0602020104020603" pitchFamily="34" charset="0"/>
                <a:ea typeface="ＭＳ Ｐゴシック" panose="020B0600070205080204" pitchFamily="34" charset="-128"/>
              </a:defRPr>
            </a:lvl1pPr>
            <a:lvl2pPr marL="742950" indent="-285750">
              <a:spcBef>
                <a:spcPct val="20000"/>
              </a:spcBef>
              <a:buChar char="–"/>
              <a:defRPr sz="2800">
                <a:solidFill>
                  <a:schemeClr val="bg1"/>
                </a:solidFill>
                <a:latin typeface="Tw Cen MT" panose="020B0602020104020603" pitchFamily="34" charset="0"/>
                <a:ea typeface="ＭＳ Ｐゴシック" panose="020B0600070205080204" pitchFamily="34" charset="-128"/>
              </a:defRPr>
            </a:lvl2pPr>
            <a:lvl3pPr marL="1143000" indent="-228600">
              <a:spcBef>
                <a:spcPct val="20000"/>
              </a:spcBef>
              <a:buChar char="•"/>
              <a:defRPr sz="2400">
                <a:solidFill>
                  <a:schemeClr val="bg1"/>
                </a:solidFill>
                <a:latin typeface="Tw Cen MT" panose="020B0602020104020603" pitchFamily="34" charset="0"/>
                <a:ea typeface="ＭＳ Ｐゴシック" panose="020B0600070205080204" pitchFamily="34" charset="-128"/>
              </a:defRPr>
            </a:lvl3pPr>
            <a:lvl4pPr marL="1600200" indent="-228600">
              <a:spcBef>
                <a:spcPct val="20000"/>
              </a:spcBef>
              <a:buChar char="–"/>
              <a:defRPr sz="2000">
                <a:solidFill>
                  <a:schemeClr val="bg1"/>
                </a:solidFill>
                <a:latin typeface="Tw Cen MT" panose="020B0602020104020603" pitchFamily="34" charset="0"/>
                <a:ea typeface="ＭＳ Ｐゴシック" panose="020B0600070205080204" pitchFamily="34" charset="-128"/>
              </a:defRPr>
            </a:lvl4pPr>
            <a:lvl5pPr marL="2057400" indent="-228600">
              <a:spcBef>
                <a:spcPct val="20000"/>
              </a:spcBef>
              <a:buChar char="»"/>
              <a:defRPr sz="2000">
                <a:solidFill>
                  <a:schemeClr val="bg1"/>
                </a:solidFill>
                <a:latin typeface="Tw Cen MT" panose="020B0602020104020603"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w Cen MT" panose="020B0602020104020603"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w Cen MT" panose="020B0602020104020603"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w Cen MT" panose="020B0602020104020603"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w Cen MT" panose="020B0602020104020603" pitchFamily="34" charset="0"/>
                <a:ea typeface="ＭＳ Ｐゴシック" panose="020B0600070205080204" pitchFamily="34" charset="-128"/>
              </a:defRPr>
            </a:lvl9pPr>
          </a:lstStyle>
          <a:p>
            <a:pPr eaLnBrk="1" hangingPunct="1">
              <a:spcBef>
                <a:spcPct val="0"/>
              </a:spcBef>
              <a:buFontTx/>
              <a:buNone/>
            </a:pPr>
            <a:r>
              <a:rPr lang="en-US" altLang="en-US" sz="1400" b="1" dirty="0">
                <a:solidFill>
                  <a:schemeClr val="tx1">
                    <a:lumMod val="95000"/>
                    <a:lumOff val="5000"/>
                  </a:schemeClr>
                </a:solidFill>
                <a:latin typeface="Calibri" panose="020F0502020204030204" pitchFamily="34" charset="0"/>
              </a:rPr>
              <a:t>2000  - 2001</a:t>
            </a:r>
          </a:p>
          <a:p>
            <a:pPr>
              <a:spcBef>
                <a:spcPct val="0"/>
              </a:spcBef>
              <a:buNone/>
            </a:pPr>
            <a:r>
              <a:rPr lang="en-US" altLang="en-US" sz="1200" dirty="0">
                <a:solidFill>
                  <a:schemeClr val="tx1">
                    <a:lumMod val="95000"/>
                    <a:lumOff val="5000"/>
                  </a:schemeClr>
                </a:solidFill>
                <a:latin typeface="Calibri" panose="020F0502020204030204" pitchFamily="34" charset="0"/>
              </a:rPr>
              <a:t>NJ restructures the funding system that serves children. Through Medicaid and the contracted system administrator, children no longer need to enter the child welfare system to receive behavioral health care services. </a:t>
            </a:r>
          </a:p>
        </p:txBody>
      </p:sp>
      <p:sp>
        <p:nvSpPr>
          <p:cNvPr id="9" name="TextBox 10">
            <a:extLst>
              <a:ext uri="{FF2B5EF4-FFF2-40B4-BE49-F238E27FC236}">
                <a16:creationId xmlns:a16="http://schemas.microsoft.com/office/drawing/2014/main" id="{3C024BA7-DE09-4D8C-8920-FCB1F77C9706}"/>
              </a:ext>
            </a:extLst>
          </p:cNvPr>
          <p:cNvSpPr txBox="1">
            <a:spLocks noChangeArrowheads="1"/>
          </p:cNvSpPr>
          <p:nvPr/>
        </p:nvSpPr>
        <p:spPr bwMode="auto">
          <a:xfrm>
            <a:off x="2971800" y="1036900"/>
            <a:ext cx="16002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Tw Cen MT" panose="020B0602020104020603" pitchFamily="34" charset="0"/>
                <a:ea typeface="ＭＳ Ｐゴシック" panose="020B0600070205080204" pitchFamily="34" charset="-128"/>
              </a:defRPr>
            </a:lvl1pPr>
            <a:lvl2pPr marL="742950" indent="-285750">
              <a:spcBef>
                <a:spcPct val="20000"/>
              </a:spcBef>
              <a:buChar char="–"/>
              <a:defRPr sz="2800">
                <a:solidFill>
                  <a:schemeClr val="bg1"/>
                </a:solidFill>
                <a:latin typeface="Tw Cen MT" panose="020B0602020104020603" pitchFamily="34" charset="0"/>
                <a:ea typeface="ＭＳ Ｐゴシック" panose="020B0600070205080204" pitchFamily="34" charset="-128"/>
              </a:defRPr>
            </a:lvl2pPr>
            <a:lvl3pPr marL="1143000" indent="-228600">
              <a:spcBef>
                <a:spcPct val="20000"/>
              </a:spcBef>
              <a:buChar char="•"/>
              <a:defRPr sz="2400">
                <a:solidFill>
                  <a:schemeClr val="bg1"/>
                </a:solidFill>
                <a:latin typeface="Tw Cen MT" panose="020B0602020104020603" pitchFamily="34" charset="0"/>
                <a:ea typeface="ＭＳ Ｐゴシック" panose="020B0600070205080204" pitchFamily="34" charset="-128"/>
              </a:defRPr>
            </a:lvl3pPr>
            <a:lvl4pPr marL="1600200" indent="-228600">
              <a:spcBef>
                <a:spcPct val="20000"/>
              </a:spcBef>
              <a:buChar char="–"/>
              <a:defRPr sz="2000">
                <a:solidFill>
                  <a:schemeClr val="bg1"/>
                </a:solidFill>
                <a:latin typeface="Tw Cen MT" panose="020B0602020104020603" pitchFamily="34" charset="0"/>
                <a:ea typeface="ＭＳ Ｐゴシック" panose="020B0600070205080204" pitchFamily="34" charset="-128"/>
              </a:defRPr>
            </a:lvl4pPr>
            <a:lvl5pPr marL="2057400" indent="-228600">
              <a:spcBef>
                <a:spcPct val="20000"/>
              </a:spcBef>
              <a:buChar char="»"/>
              <a:defRPr sz="2000">
                <a:solidFill>
                  <a:schemeClr val="bg1"/>
                </a:solidFill>
                <a:latin typeface="Tw Cen MT" panose="020B0602020104020603"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w Cen MT" panose="020B0602020104020603"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w Cen MT" panose="020B0602020104020603"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w Cen MT" panose="020B0602020104020603"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w Cen MT" panose="020B0602020104020603" pitchFamily="34" charset="0"/>
                <a:ea typeface="ＭＳ Ｐゴシック" panose="020B0600070205080204" pitchFamily="34" charset="-128"/>
              </a:defRPr>
            </a:lvl9pPr>
          </a:lstStyle>
          <a:p>
            <a:pPr eaLnBrk="1" hangingPunct="1">
              <a:spcBef>
                <a:spcPct val="0"/>
              </a:spcBef>
              <a:buFontTx/>
              <a:buNone/>
            </a:pPr>
            <a:r>
              <a:rPr lang="en-US" altLang="en-US" sz="1400" b="1" dirty="0">
                <a:solidFill>
                  <a:schemeClr val="tx1">
                    <a:lumMod val="95000"/>
                    <a:lumOff val="5000"/>
                  </a:schemeClr>
                </a:solidFill>
                <a:latin typeface="Calibri" panose="020F0502020204030204" pitchFamily="34" charset="0"/>
              </a:rPr>
              <a:t>2006</a:t>
            </a:r>
          </a:p>
          <a:p>
            <a:pPr>
              <a:spcBef>
                <a:spcPct val="0"/>
              </a:spcBef>
              <a:buNone/>
            </a:pPr>
            <a:r>
              <a:rPr lang="en-US" altLang="en-US" sz="1200" dirty="0">
                <a:solidFill>
                  <a:schemeClr val="tx1">
                    <a:lumMod val="95000"/>
                    <a:lumOff val="5000"/>
                  </a:schemeClr>
                </a:solidFill>
                <a:latin typeface="Calibri" panose="020F0502020204030204" pitchFamily="34" charset="0"/>
              </a:rPr>
              <a:t>The Department of Children and Families (DCF) becomes the first cabinet-level department exclusively dedicated to children and families [P.L. 2006, Chapter 47].</a:t>
            </a:r>
          </a:p>
        </p:txBody>
      </p:sp>
      <p:sp>
        <p:nvSpPr>
          <p:cNvPr id="10" name="TextBox 11">
            <a:extLst>
              <a:ext uri="{FF2B5EF4-FFF2-40B4-BE49-F238E27FC236}">
                <a16:creationId xmlns:a16="http://schemas.microsoft.com/office/drawing/2014/main" id="{EBF3ADF1-1CED-4680-8733-84A5B4938BF7}"/>
              </a:ext>
            </a:extLst>
          </p:cNvPr>
          <p:cNvSpPr txBox="1">
            <a:spLocks noChangeArrowheads="1"/>
          </p:cNvSpPr>
          <p:nvPr/>
        </p:nvSpPr>
        <p:spPr bwMode="auto">
          <a:xfrm>
            <a:off x="3483770" y="3877036"/>
            <a:ext cx="16002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Tw Cen MT" panose="020B0602020104020603" pitchFamily="34" charset="0"/>
                <a:ea typeface="ＭＳ Ｐゴシック" panose="020B0600070205080204" pitchFamily="34" charset="-128"/>
              </a:defRPr>
            </a:lvl1pPr>
            <a:lvl2pPr marL="742950" indent="-285750">
              <a:spcBef>
                <a:spcPct val="20000"/>
              </a:spcBef>
              <a:buChar char="–"/>
              <a:defRPr sz="2800">
                <a:solidFill>
                  <a:schemeClr val="bg1"/>
                </a:solidFill>
                <a:latin typeface="Tw Cen MT" panose="020B0602020104020603" pitchFamily="34" charset="0"/>
                <a:ea typeface="ＭＳ Ｐゴシック" panose="020B0600070205080204" pitchFamily="34" charset="-128"/>
              </a:defRPr>
            </a:lvl2pPr>
            <a:lvl3pPr marL="1143000" indent="-228600">
              <a:spcBef>
                <a:spcPct val="20000"/>
              </a:spcBef>
              <a:buChar char="•"/>
              <a:defRPr sz="2400">
                <a:solidFill>
                  <a:schemeClr val="bg1"/>
                </a:solidFill>
                <a:latin typeface="Tw Cen MT" panose="020B0602020104020603" pitchFamily="34" charset="0"/>
                <a:ea typeface="ＭＳ Ｐゴシック" panose="020B0600070205080204" pitchFamily="34" charset="-128"/>
              </a:defRPr>
            </a:lvl3pPr>
            <a:lvl4pPr marL="1600200" indent="-228600">
              <a:spcBef>
                <a:spcPct val="20000"/>
              </a:spcBef>
              <a:buChar char="–"/>
              <a:defRPr sz="2000">
                <a:solidFill>
                  <a:schemeClr val="bg1"/>
                </a:solidFill>
                <a:latin typeface="Tw Cen MT" panose="020B0602020104020603" pitchFamily="34" charset="0"/>
                <a:ea typeface="ＭＳ Ｐゴシック" panose="020B0600070205080204" pitchFamily="34" charset="-128"/>
              </a:defRPr>
            </a:lvl4pPr>
            <a:lvl5pPr marL="2057400" indent="-228600">
              <a:spcBef>
                <a:spcPct val="20000"/>
              </a:spcBef>
              <a:buChar char="»"/>
              <a:defRPr sz="2000">
                <a:solidFill>
                  <a:schemeClr val="bg1"/>
                </a:solidFill>
                <a:latin typeface="Tw Cen MT" panose="020B0602020104020603"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w Cen MT" panose="020B0602020104020603"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w Cen MT" panose="020B0602020104020603"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w Cen MT" panose="020B0602020104020603"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w Cen MT" panose="020B0602020104020603" pitchFamily="34" charset="0"/>
                <a:ea typeface="ＭＳ Ｐゴシック" panose="020B0600070205080204" pitchFamily="34" charset="-128"/>
              </a:defRPr>
            </a:lvl9pPr>
          </a:lstStyle>
          <a:p>
            <a:pPr eaLnBrk="1" hangingPunct="1">
              <a:spcBef>
                <a:spcPct val="0"/>
              </a:spcBef>
              <a:buFontTx/>
              <a:buNone/>
            </a:pPr>
            <a:r>
              <a:rPr lang="en-US" altLang="en-US" sz="1400" b="1" dirty="0">
                <a:solidFill>
                  <a:schemeClr val="tx1">
                    <a:lumMod val="95000"/>
                    <a:lumOff val="5000"/>
                  </a:schemeClr>
                </a:solidFill>
                <a:latin typeface="Calibri" panose="020F0502020204030204" pitchFamily="34" charset="0"/>
              </a:rPr>
              <a:t>2007 – 2012</a:t>
            </a:r>
          </a:p>
          <a:p>
            <a:pPr>
              <a:spcBef>
                <a:spcPct val="0"/>
              </a:spcBef>
              <a:buNone/>
            </a:pPr>
            <a:r>
              <a:rPr lang="en-US" altLang="en-US" sz="1200" dirty="0">
                <a:solidFill>
                  <a:schemeClr val="tx1">
                    <a:lumMod val="95000"/>
                    <a:lumOff val="5000"/>
                  </a:schemeClr>
                </a:solidFill>
                <a:latin typeface="Calibri" panose="020F0502020204030204" pitchFamily="34" charset="0"/>
              </a:rPr>
              <a:t>The number of youth in out-of-state behavioral health care goes from more than 300 to three.*</a:t>
            </a:r>
          </a:p>
        </p:txBody>
      </p:sp>
      <p:sp>
        <p:nvSpPr>
          <p:cNvPr id="11" name="TextBox 12">
            <a:extLst>
              <a:ext uri="{FF2B5EF4-FFF2-40B4-BE49-F238E27FC236}">
                <a16:creationId xmlns:a16="http://schemas.microsoft.com/office/drawing/2014/main" id="{D0809F80-1CB1-4243-A243-C1330B8AFA06}"/>
              </a:ext>
            </a:extLst>
          </p:cNvPr>
          <p:cNvSpPr txBox="1">
            <a:spLocks noChangeArrowheads="1"/>
          </p:cNvSpPr>
          <p:nvPr/>
        </p:nvSpPr>
        <p:spPr bwMode="auto">
          <a:xfrm>
            <a:off x="4805254" y="1066685"/>
            <a:ext cx="1788372"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Tw Cen MT" panose="020B0602020104020603" pitchFamily="34" charset="0"/>
                <a:ea typeface="ＭＳ Ｐゴシック" panose="020B0600070205080204" pitchFamily="34" charset="-128"/>
              </a:defRPr>
            </a:lvl1pPr>
            <a:lvl2pPr marL="742950" indent="-285750">
              <a:spcBef>
                <a:spcPct val="20000"/>
              </a:spcBef>
              <a:buChar char="–"/>
              <a:defRPr sz="2800">
                <a:solidFill>
                  <a:schemeClr val="bg1"/>
                </a:solidFill>
                <a:latin typeface="Tw Cen MT" panose="020B0602020104020603" pitchFamily="34" charset="0"/>
                <a:ea typeface="ＭＳ Ｐゴシック" panose="020B0600070205080204" pitchFamily="34" charset="-128"/>
              </a:defRPr>
            </a:lvl2pPr>
            <a:lvl3pPr marL="1143000" indent="-228600">
              <a:spcBef>
                <a:spcPct val="20000"/>
              </a:spcBef>
              <a:buChar char="•"/>
              <a:defRPr sz="2400">
                <a:solidFill>
                  <a:schemeClr val="bg1"/>
                </a:solidFill>
                <a:latin typeface="Tw Cen MT" panose="020B0602020104020603" pitchFamily="34" charset="0"/>
                <a:ea typeface="ＭＳ Ｐゴシック" panose="020B0600070205080204" pitchFamily="34" charset="-128"/>
              </a:defRPr>
            </a:lvl3pPr>
            <a:lvl4pPr marL="1600200" indent="-228600">
              <a:spcBef>
                <a:spcPct val="20000"/>
              </a:spcBef>
              <a:buChar char="–"/>
              <a:defRPr sz="2000">
                <a:solidFill>
                  <a:schemeClr val="bg1"/>
                </a:solidFill>
                <a:latin typeface="Tw Cen MT" panose="020B0602020104020603" pitchFamily="34" charset="0"/>
                <a:ea typeface="ＭＳ Ｐゴシック" panose="020B0600070205080204" pitchFamily="34" charset="-128"/>
              </a:defRPr>
            </a:lvl4pPr>
            <a:lvl5pPr marL="2057400" indent="-228600">
              <a:spcBef>
                <a:spcPct val="20000"/>
              </a:spcBef>
              <a:buChar char="»"/>
              <a:defRPr sz="2000">
                <a:solidFill>
                  <a:schemeClr val="bg1"/>
                </a:solidFill>
                <a:latin typeface="Tw Cen MT" panose="020B0602020104020603"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w Cen MT" panose="020B0602020104020603"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w Cen MT" panose="020B0602020104020603"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w Cen MT" panose="020B0602020104020603"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w Cen MT" panose="020B0602020104020603" pitchFamily="34" charset="0"/>
                <a:ea typeface="ＭＳ Ｐゴシック" panose="020B0600070205080204" pitchFamily="34" charset="-128"/>
              </a:defRPr>
            </a:lvl9pPr>
          </a:lstStyle>
          <a:p>
            <a:pPr eaLnBrk="1" hangingPunct="1">
              <a:spcBef>
                <a:spcPct val="0"/>
              </a:spcBef>
              <a:buFontTx/>
              <a:buNone/>
            </a:pPr>
            <a:r>
              <a:rPr lang="en-US" altLang="en-US" sz="1400" b="1" dirty="0">
                <a:solidFill>
                  <a:schemeClr val="tx1">
                    <a:lumMod val="95000"/>
                    <a:lumOff val="5000"/>
                  </a:schemeClr>
                </a:solidFill>
                <a:latin typeface="Calibri" panose="020F0502020204030204" pitchFamily="34" charset="0"/>
              </a:rPr>
              <a:t>July 2012</a:t>
            </a:r>
          </a:p>
          <a:p>
            <a:pPr>
              <a:spcBef>
                <a:spcPct val="0"/>
              </a:spcBef>
              <a:buNone/>
            </a:pPr>
            <a:r>
              <a:rPr lang="en-US" altLang="en-US" sz="1200" dirty="0">
                <a:solidFill>
                  <a:schemeClr val="tx1">
                    <a:lumMod val="95000"/>
                    <a:lumOff val="5000"/>
                  </a:schemeClr>
                </a:solidFill>
                <a:latin typeface="Calibri" panose="020F0502020204030204" pitchFamily="34" charset="0"/>
              </a:rPr>
              <a:t>Intellectual/developmental disability (I/DD) services for youth and young adults under age 21 is transitioned from the Dept. of Human Services (DHS) Division of DD to the DCF Children’s SOC (CSOC)</a:t>
            </a:r>
          </a:p>
        </p:txBody>
      </p:sp>
      <p:sp>
        <p:nvSpPr>
          <p:cNvPr id="12" name="TextBox 11">
            <a:extLst>
              <a:ext uri="{FF2B5EF4-FFF2-40B4-BE49-F238E27FC236}">
                <a16:creationId xmlns:a16="http://schemas.microsoft.com/office/drawing/2014/main" id="{4F72163F-A5ED-4BD8-92B4-47D34040ABD3}"/>
              </a:ext>
            </a:extLst>
          </p:cNvPr>
          <p:cNvSpPr txBox="1"/>
          <p:nvPr/>
        </p:nvSpPr>
        <p:spPr>
          <a:xfrm>
            <a:off x="5623841" y="3857034"/>
            <a:ext cx="1524000" cy="1231106"/>
          </a:xfrm>
          <a:prstGeom prst="rect">
            <a:avLst/>
          </a:prstGeom>
          <a:noFill/>
        </p:spPr>
        <p:txBody>
          <a:bodyPr>
            <a:spAutoFit/>
          </a:bodyPr>
          <a:lstStyle/>
          <a:p>
            <a:pPr eaLnBrk="1" hangingPunct="1">
              <a:defRPr/>
            </a:pPr>
            <a:r>
              <a:rPr lang="en-US" sz="1400" b="1" dirty="0">
                <a:solidFill>
                  <a:schemeClr val="tx1">
                    <a:lumMod val="95000"/>
                    <a:lumOff val="5000"/>
                  </a:schemeClr>
                </a:solidFill>
                <a:latin typeface="Calibri"/>
                <a:ea typeface="+mn-ea"/>
                <a:cs typeface="Calibri"/>
              </a:rPr>
              <a:t>May 2013</a:t>
            </a:r>
          </a:p>
          <a:p>
            <a:pPr>
              <a:spcBef>
                <a:spcPct val="0"/>
              </a:spcBef>
              <a:defRPr/>
            </a:pPr>
            <a:r>
              <a:rPr lang="en-US" sz="1200" dirty="0">
                <a:solidFill>
                  <a:schemeClr val="tx1">
                    <a:lumMod val="95000"/>
                    <a:lumOff val="5000"/>
                  </a:schemeClr>
                </a:solidFill>
                <a:latin typeface="Calibri" panose="020F0502020204030204" pitchFamily="34" charset="0"/>
                <a:ea typeface="ＭＳ Ｐゴシック" panose="020B0600070205080204" pitchFamily="34" charset="-128"/>
              </a:rPr>
              <a:t>Unification of care management, under CMO, </a:t>
            </a:r>
            <a:br>
              <a:rPr lang="en-US" sz="1200" dirty="0">
                <a:solidFill>
                  <a:schemeClr val="tx1">
                    <a:lumMod val="95000"/>
                    <a:lumOff val="5000"/>
                  </a:schemeClr>
                </a:solidFill>
                <a:latin typeface="Calibri" panose="020F0502020204030204" pitchFamily="34" charset="0"/>
                <a:ea typeface="ＭＳ Ｐゴシック" panose="020B0600070205080204" pitchFamily="34" charset="-128"/>
              </a:rPr>
            </a:br>
            <a:r>
              <a:rPr lang="en-US" sz="1200" dirty="0">
                <a:solidFill>
                  <a:schemeClr val="tx1">
                    <a:lumMod val="95000"/>
                    <a:lumOff val="5000"/>
                  </a:schemeClr>
                </a:solidFill>
                <a:latin typeface="Calibri" panose="020F0502020204030204" pitchFamily="34" charset="0"/>
                <a:ea typeface="ＭＳ Ｐゴシック" panose="020B0600070205080204" pitchFamily="34" charset="-128"/>
              </a:rPr>
              <a:t>is completed statewide.</a:t>
            </a:r>
          </a:p>
        </p:txBody>
      </p:sp>
      <p:sp>
        <p:nvSpPr>
          <p:cNvPr id="13" name="TextBox 14">
            <a:extLst>
              <a:ext uri="{FF2B5EF4-FFF2-40B4-BE49-F238E27FC236}">
                <a16:creationId xmlns:a16="http://schemas.microsoft.com/office/drawing/2014/main" id="{4B251D38-D8F5-4F1E-88E4-713265A2F39D}"/>
              </a:ext>
            </a:extLst>
          </p:cNvPr>
          <p:cNvSpPr txBox="1">
            <a:spLocks noChangeArrowheads="1"/>
          </p:cNvSpPr>
          <p:nvPr/>
        </p:nvSpPr>
        <p:spPr bwMode="auto">
          <a:xfrm>
            <a:off x="6823038" y="1489844"/>
            <a:ext cx="16764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Tw Cen MT" panose="020B0602020104020603" pitchFamily="34" charset="0"/>
                <a:ea typeface="ＭＳ Ｐゴシック" panose="020B0600070205080204" pitchFamily="34" charset="-128"/>
              </a:defRPr>
            </a:lvl1pPr>
            <a:lvl2pPr marL="742950" indent="-285750">
              <a:spcBef>
                <a:spcPct val="20000"/>
              </a:spcBef>
              <a:buChar char="–"/>
              <a:defRPr sz="2800">
                <a:solidFill>
                  <a:schemeClr val="bg1"/>
                </a:solidFill>
                <a:latin typeface="Tw Cen MT" panose="020B0602020104020603" pitchFamily="34" charset="0"/>
                <a:ea typeface="ＭＳ Ｐゴシック" panose="020B0600070205080204" pitchFamily="34" charset="-128"/>
              </a:defRPr>
            </a:lvl2pPr>
            <a:lvl3pPr marL="1143000" indent="-228600">
              <a:spcBef>
                <a:spcPct val="20000"/>
              </a:spcBef>
              <a:buChar char="•"/>
              <a:defRPr sz="2400">
                <a:solidFill>
                  <a:schemeClr val="bg1"/>
                </a:solidFill>
                <a:latin typeface="Tw Cen MT" panose="020B0602020104020603" pitchFamily="34" charset="0"/>
                <a:ea typeface="ＭＳ Ｐゴシック" panose="020B0600070205080204" pitchFamily="34" charset="-128"/>
              </a:defRPr>
            </a:lvl3pPr>
            <a:lvl4pPr marL="1600200" indent="-228600">
              <a:spcBef>
                <a:spcPct val="20000"/>
              </a:spcBef>
              <a:buChar char="–"/>
              <a:defRPr sz="2000">
                <a:solidFill>
                  <a:schemeClr val="bg1"/>
                </a:solidFill>
                <a:latin typeface="Tw Cen MT" panose="020B0602020104020603" pitchFamily="34" charset="0"/>
                <a:ea typeface="ＭＳ Ｐゴシック" panose="020B0600070205080204" pitchFamily="34" charset="-128"/>
              </a:defRPr>
            </a:lvl4pPr>
            <a:lvl5pPr marL="2057400" indent="-228600">
              <a:spcBef>
                <a:spcPct val="20000"/>
              </a:spcBef>
              <a:buChar char="»"/>
              <a:defRPr sz="2000">
                <a:solidFill>
                  <a:schemeClr val="bg1"/>
                </a:solidFill>
                <a:latin typeface="Tw Cen MT" panose="020B0602020104020603"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w Cen MT" panose="020B0602020104020603"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w Cen MT" panose="020B0602020104020603"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w Cen MT" panose="020B0602020104020603"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w Cen MT" panose="020B0602020104020603" pitchFamily="34" charset="0"/>
                <a:ea typeface="ＭＳ Ｐゴシック" panose="020B0600070205080204" pitchFamily="34" charset="-128"/>
              </a:defRPr>
            </a:lvl9pPr>
          </a:lstStyle>
          <a:p>
            <a:pPr eaLnBrk="1" hangingPunct="1">
              <a:spcBef>
                <a:spcPct val="0"/>
              </a:spcBef>
              <a:buFontTx/>
              <a:buNone/>
            </a:pPr>
            <a:r>
              <a:rPr lang="en-US" altLang="en-US" sz="1400" b="1" dirty="0">
                <a:solidFill>
                  <a:schemeClr val="tx1">
                    <a:lumMod val="95000"/>
                    <a:lumOff val="5000"/>
                  </a:schemeClr>
                </a:solidFill>
                <a:latin typeface="Calibri" panose="020F0502020204030204" pitchFamily="34" charset="0"/>
              </a:rPr>
              <a:t>July 2013</a:t>
            </a:r>
          </a:p>
          <a:p>
            <a:pPr>
              <a:spcBef>
                <a:spcPct val="0"/>
              </a:spcBef>
              <a:buNone/>
            </a:pPr>
            <a:r>
              <a:rPr lang="en-US" altLang="en-US" sz="1200" dirty="0">
                <a:solidFill>
                  <a:schemeClr val="tx1">
                    <a:lumMod val="95000"/>
                    <a:lumOff val="5000"/>
                  </a:schemeClr>
                </a:solidFill>
                <a:latin typeface="Calibri" panose="020F0502020204030204" pitchFamily="34" charset="0"/>
              </a:rPr>
              <a:t>Substance use treatment services for youth under age 18 is transitioned from DHS, Division of Mental Health and Addiction Services, to DCF/CSOC.</a:t>
            </a:r>
          </a:p>
        </p:txBody>
      </p:sp>
      <p:cxnSp>
        <p:nvCxnSpPr>
          <p:cNvPr id="14" name="Straight Connector 13">
            <a:extLst>
              <a:ext uri="{FF2B5EF4-FFF2-40B4-BE49-F238E27FC236}">
                <a16:creationId xmlns:a16="http://schemas.microsoft.com/office/drawing/2014/main" id="{F05DDEC5-0598-447A-9132-4F60249B8C81}"/>
              </a:ext>
            </a:extLst>
          </p:cNvPr>
          <p:cNvCxnSpPr/>
          <p:nvPr/>
        </p:nvCxnSpPr>
        <p:spPr>
          <a:xfrm>
            <a:off x="6676292" y="1729149"/>
            <a:ext cx="0" cy="1752600"/>
          </a:xfrm>
          <a:prstGeom prst="line">
            <a:avLst/>
          </a:prstGeom>
          <a:ln w="12700">
            <a:solidFill>
              <a:srgbClr val="CECEEF"/>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780581C-D737-464D-A241-70C93E8B3E84}"/>
              </a:ext>
            </a:extLst>
          </p:cNvPr>
          <p:cNvCxnSpPr>
            <a:cxnSpLocks/>
          </p:cNvCxnSpPr>
          <p:nvPr/>
        </p:nvCxnSpPr>
        <p:spPr>
          <a:xfrm>
            <a:off x="4741985" y="1423714"/>
            <a:ext cx="0" cy="2152650"/>
          </a:xfrm>
          <a:prstGeom prst="line">
            <a:avLst/>
          </a:prstGeom>
          <a:ln w="12700">
            <a:solidFill>
              <a:srgbClr val="CECEEF"/>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7F56120-5690-42B5-B46E-014BF6F8853E}"/>
              </a:ext>
            </a:extLst>
          </p:cNvPr>
          <p:cNvCxnSpPr>
            <a:cxnSpLocks/>
          </p:cNvCxnSpPr>
          <p:nvPr/>
        </p:nvCxnSpPr>
        <p:spPr>
          <a:xfrm>
            <a:off x="2895600" y="1348149"/>
            <a:ext cx="0" cy="2133600"/>
          </a:xfrm>
          <a:prstGeom prst="line">
            <a:avLst/>
          </a:prstGeom>
          <a:ln w="12700">
            <a:solidFill>
              <a:srgbClr val="CECEEF"/>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00831B57-303F-4D29-8AB5-DD5D9351AA56}"/>
              </a:ext>
            </a:extLst>
          </p:cNvPr>
          <p:cNvCxnSpPr/>
          <p:nvPr/>
        </p:nvCxnSpPr>
        <p:spPr>
          <a:xfrm>
            <a:off x="1143000" y="1805349"/>
            <a:ext cx="0" cy="1752600"/>
          </a:xfrm>
          <a:prstGeom prst="line">
            <a:avLst/>
          </a:prstGeom>
          <a:ln w="12700">
            <a:solidFill>
              <a:srgbClr val="CECEEF"/>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6395882C-9606-49F2-A38B-B09DB52158E4}"/>
              </a:ext>
            </a:extLst>
          </p:cNvPr>
          <p:cNvCxnSpPr>
            <a:cxnSpLocks/>
          </p:cNvCxnSpPr>
          <p:nvPr/>
        </p:nvCxnSpPr>
        <p:spPr>
          <a:xfrm flipH="1" flipV="1">
            <a:off x="1524000" y="3634149"/>
            <a:ext cx="16671" cy="1687513"/>
          </a:xfrm>
          <a:prstGeom prst="line">
            <a:avLst/>
          </a:prstGeom>
          <a:ln w="12700">
            <a:solidFill>
              <a:schemeClr val="accent6">
                <a:lumMod val="20000"/>
                <a:lumOff val="8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CA5AEFC-3911-4015-A134-DA70D58E227C}"/>
              </a:ext>
            </a:extLst>
          </p:cNvPr>
          <p:cNvCxnSpPr>
            <a:cxnSpLocks/>
          </p:cNvCxnSpPr>
          <p:nvPr/>
        </p:nvCxnSpPr>
        <p:spPr>
          <a:xfrm flipH="1" flipV="1">
            <a:off x="3429000" y="3557949"/>
            <a:ext cx="16671" cy="1148556"/>
          </a:xfrm>
          <a:prstGeom prst="line">
            <a:avLst/>
          </a:prstGeom>
          <a:ln w="12700">
            <a:solidFill>
              <a:srgbClr val="CECEEF"/>
            </a:solidFill>
            <a:tailEnd type="ova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637EECEB-9A74-4521-AFEF-3D6AF8A998AE}"/>
              </a:ext>
            </a:extLst>
          </p:cNvPr>
          <p:cNvCxnSpPr>
            <a:cxnSpLocks/>
          </p:cNvCxnSpPr>
          <p:nvPr/>
        </p:nvCxnSpPr>
        <p:spPr>
          <a:xfrm flipV="1">
            <a:off x="5545016" y="3557949"/>
            <a:ext cx="0" cy="1288733"/>
          </a:xfrm>
          <a:prstGeom prst="line">
            <a:avLst/>
          </a:prstGeom>
          <a:ln w="12700">
            <a:solidFill>
              <a:srgbClr val="CECEEF"/>
            </a:solidFill>
            <a:tailEnd type="ova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7C430B8-B3F1-4EAB-AC11-ADC66E60FE2D}"/>
              </a:ext>
            </a:extLst>
          </p:cNvPr>
          <p:cNvCxnSpPr/>
          <p:nvPr/>
        </p:nvCxnSpPr>
        <p:spPr>
          <a:xfrm>
            <a:off x="3505200" y="3557949"/>
            <a:ext cx="1143000" cy="0"/>
          </a:xfrm>
          <a:prstGeom prst="line">
            <a:avLst/>
          </a:prstGeom>
          <a:ln w="12700" cmpd="sng">
            <a:solidFill>
              <a:srgbClr val="CECEEF"/>
            </a:solidFill>
            <a:prstDash val="sysDash"/>
          </a:ln>
          <a:effectLst/>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B4A388BD-8C8E-4114-AFBB-B384072427EF}"/>
              </a:ext>
            </a:extLst>
          </p:cNvPr>
          <p:cNvSpPr/>
          <p:nvPr/>
        </p:nvSpPr>
        <p:spPr>
          <a:xfrm>
            <a:off x="3505178" y="5264144"/>
            <a:ext cx="3646483" cy="830997"/>
          </a:xfrm>
          <a:prstGeom prst="rect">
            <a:avLst/>
          </a:prstGeom>
          <a:ln>
            <a:solidFill>
              <a:schemeClr val="bg1"/>
            </a:solidFill>
          </a:ln>
        </p:spPr>
        <p:txBody>
          <a:bodyPr wrap="square">
            <a:spAutoFit/>
          </a:bodyPr>
          <a:lstStyle/>
          <a:p>
            <a:pPr eaLnBrk="1" hangingPunct="1">
              <a:spcBef>
                <a:spcPct val="50000"/>
              </a:spcBef>
              <a:defRPr/>
            </a:pPr>
            <a:r>
              <a:rPr lang="en-US" sz="1200" b="1" dirty="0">
                <a:solidFill>
                  <a:schemeClr val="tx1">
                    <a:lumMod val="95000"/>
                    <a:lumOff val="5000"/>
                  </a:schemeClr>
                </a:solidFill>
                <a:latin typeface="Gotham Book (Body)"/>
                <a:cs typeface="Calibri"/>
              </a:rPr>
              <a:t>*How did we do this? Careful individualized planning </a:t>
            </a:r>
            <a:r>
              <a:rPr lang="en-US" sz="1200" b="1" u="sng" dirty="0">
                <a:solidFill>
                  <a:schemeClr val="tx1">
                    <a:lumMod val="95000"/>
                    <a:lumOff val="5000"/>
                  </a:schemeClr>
                </a:solidFill>
                <a:latin typeface="Gotham Book (Body)"/>
                <a:cs typeface="Calibri"/>
              </a:rPr>
              <a:t>and</a:t>
            </a:r>
            <a:r>
              <a:rPr lang="en-US" sz="1200" b="1" dirty="0">
                <a:solidFill>
                  <a:schemeClr val="tx1">
                    <a:lumMod val="95000"/>
                    <a:lumOff val="5000"/>
                  </a:schemeClr>
                </a:solidFill>
                <a:latin typeface="Gotham Book (Body)"/>
                <a:cs typeface="Calibri"/>
              </a:rPr>
              <a:t> the development of in-state options (based on research about what kids need) using resources that were previously going out of state.</a:t>
            </a:r>
          </a:p>
        </p:txBody>
      </p:sp>
      <p:cxnSp>
        <p:nvCxnSpPr>
          <p:cNvPr id="23" name="Straight Connector 22">
            <a:extLst>
              <a:ext uri="{FF2B5EF4-FFF2-40B4-BE49-F238E27FC236}">
                <a16:creationId xmlns:a16="http://schemas.microsoft.com/office/drawing/2014/main" id="{401A002D-EF7C-4F14-BAEA-8D901E8BDF12}"/>
              </a:ext>
            </a:extLst>
          </p:cNvPr>
          <p:cNvCxnSpPr/>
          <p:nvPr/>
        </p:nvCxnSpPr>
        <p:spPr>
          <a:xfrm flipV="1">
            <a:off x="7121159" y="3481749"/>
            <a:ext cx="0" cy="1676400"/>
          </a:xfrm>
          <a:prstGeom prst="line">
            <a:avLst/>
          </a:prstGeom>
          <a:ln w="12700">
            <a:solidFill>
              <a:srgbClr val="CECEEF"/>
            </a:solidFill>
            <a:tailEnd type="oval"/>
          </a:ln>
          <a:effectLst/>
        </p:spPr>
        <p:style>
          <a:lnRef idx="2">
            <a:schemeClr val="accent1"/>
          </a:lnRef>
          <a:fillRef idx="0">
            <a:schemeClr val="accent1"/>
          </a:fillRef>
          <a:effectRef idx="1">
            <a:schemeClr val="accent1"/>
          </a:effectRef>
          <a:fontRef idx="minor">
            <a:schemeClr val="tx1"/>
          </a:fontRef>
        </p:style>
      </p:cxnSp>
      <p:sp>
        <p:nvSpPr>
          <p:cNvPr id="24" name="TextBox 24">
            <a:extLst>
              <a:ext uri="{FF2B5EF4-FFF2-40B4-BE49-F238E27FC236}">
                <a16:creationId xmlns:a16="http://schemas.microsoft.com/office/drawing/2014/main" id="{4E0DAD99-4647-469C-A572-BD34A9A3CD21}"/>
              </a:ext>
            </a:extLst>
          </p:cNvPr>
          <p:cNvSpPr txBox="1">
            <a:spLocks noChangeArrowheads="1"/>
          </p:cNvSpPr>
          <p:nvPr/>
        </p:nvSpPr>
        <p:spPr bwMode="auto">
          <a:xfrm>
            <a:off x="7155482" y="3853533"/>
            <a:ext cx="1351879"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Tw Cen MT" panose="020B0602020104020603" pitchFamily="34" charset="0"/>
                <a:ea typeface="ＭＳ Ｐゴシック" panose="020B0600070205080204" pitchFamily="34" charset="-128"/>
              </a:defRPr>
            </a:lvl1pPr>
            <a:lvl2pPr marL="742950" indent="-285750">
              <a:spcBef>
                <a:spcPct val="20000"/>
              </a:spcBef>
              <a:buChar char="–"/>
              <a:defRPr sz="2800">
                <a:solidFill>
                  <a:schemeClr val="bg1"/>
                </a:solidFill>
                <a:latin typeface="Tw Cen MT" panose="020B0602020104020603" pitchFamily="34" charset="0"/>
                <a:ea typeface="ＭＳ Ｐゴシック" panose="020B0600070205080204" pitchFamily="34" charset="-128"/>
              </a:defRPr>
            </a:lvl2pPr>
            <a:lvl3pPr marL="1143000" indent="-228600">
              <a:spcBef>
                <a:spcPct val="20000"/>
              </a:spcBef>
              <a:buChar char="•"/>
              <a:defRPr sz="2400">
                <a:solidFill>
                  <a:schemeClr val="bg1"/>
                </a:solidFill>
                <a:latin typeface="Tw Cen MT" panose="020B0602020104020603" pitchFamily="34" charset="0"/>
                <a:ea typeface="ＭＳ Ｐゴシック" panose="020B0600070205080204" pitchFamily="34" charset="-128"/>
              </a:defRPr>
            </a:lvl3pPr>
            <a:lvl4pPr marL="1600200" indent="-228600">
              <a:spcBef>
                <a:spcPct val="20000"/>
              </a:spcBef>
              <a:buChar char="–"/>
              <a:defRPr sz="2000">
                <a:solidFill>
                  <a:schemeClr val="bg1"/>
                </a:solidFill>
                <a:latin typeface="Tw Cen MT" panose="020B0602020104020603" pitchFamily="34" charset="0"/>
                <a:ea typeface="ＭＳ Ｐゴシック" panose="020B0600070205080204" pitchFamily="34" charset="-128"/>
              </a:defRPr>
            </a:lvl4pPr>
            <a:lvl5pPr marL="2057400" indent="-228600">
              <a:spcBef>
                <a:spcPct val="20000"/>
              </a:spcBef>
              <a:buChar char="»"/>
              <a:defRPr sz="2000">
                <a:solidFill>
                  <a:schemeClr val="bg1"/>
                </a:solidFill>
                <a:latin typeface="Tw Cen MT" panose="020B0602020104020603"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w Cen MT" panose="020B0602020104020603"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w Cen MT" panose="020B0602020104020603"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w Cen MT" panose="020B0602020104020603"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w Cen MT" panose="020B0602020104020603" pitchFamily="34" charset="0"/>
                <a:ea typeface="ＭＳ Ｐゴシック" panose="020B0600070205080204" pitchFamily="34" charset="-128"/>
              </a:defRPr>
            </a:lvl9pPr>
          </a:lstStyle>
          <a:p>
            <a:pPr eaLnBrk="1" hangingPunct="1">
              <a:spcBef>
                <a:spcPct val="0"/>
              </a:spcBef>
              <a:buFontTx/>
              <a:buNone/>
            </a:pPr>
            <a:r>
              <a:rPr lang="en-US" altLang="en-US" sz="1400" b="1" dirty="0">
                <a:solidFill>
                  <a:schemeClr val="tx1">
                    <a:lumMod val="95000"/>
                    <a:lumOff val="5000"/>
                  </a:schemeClr>
                </a:solidFill>
                <a:latin typeface="Calibri" panose="020F0502020204030204" pitchFamily="34" charset="0"/>
              </a:rPr>
              <a:t>December 2014</a:t>
            </a:r>
          </a:p>
          <a:p>
            <a:pPr>
              <a:spcBef>
                <a:spcPct val="0"/>
              </a:spcBef>
              <a:buNone/>
            </a:pPr>
            <a:r>
              <a:rPr lang="en-US" altLang="en-US" sz="1200" dirty="0">
                <a:solidFill>
                  <a:schemeClr val="tx1">
                    <a:lumMod val="95000"/>
                    <a:lumOff val="5000"/>
                  </a:schemeClr>
                </a:solidFill>
                <a:latin typeface="Calibri" panose="020F0502020204030204" pitchFamily="34" charset="0"/>
              </a:rPr>
              <a:t>Integration of Physical and Behavioral Health is piloted in Bergen and Mercer County with expected Statewide rollout </a:t>
            </a:r>
          </a:p>
        </p:txBody>
      </p:sp>
      <p:cxnSp>
        <p:nvCxnSpPr>
          <p:cNvPr id="25" name="Straight Connector 24">
            <a:extLst>
              <a:ext uri="{FF2B5EF4-FFF2-40B4-BE49-F238E27FC236}">
                <a16:creationId xmlns:a16="http://schemas.microsoft.com/office/drawing/2014/main" id="{F6A6C316-0202-4047-AF68-29E4F065854D}"/>
              </a:ext>
            </a:extLst>
          </p:cNvPr>
          <p:cNvCxnSpPr>
            <a:cxnSpLocks/>
          </p:cNvCxnSpPr>
          <p:nvPr/>
        </p:nvCxnSpPr>
        <p:spPr>
          <a:xfrm>
            <a:off x="8944708" y="1423714"/>
            <a:ext cx="0" cy="2001520"/>
          </a:xfrm>
          <a:prstGeom prst="line">
            <a:avLst/>
          </a:prstGeom>
          <a:ln w="12700">
            <a:solidFill>
              <a:srgbClr val="CECEEF"/>
            </a:solidFill>
            <a:tailEnd type="oval"/>
          </a:ln>
          <a:effectLst/>
        </p:spPr>
        <p:style>
          <a:lnRef idx="2">
            <a:schemeClr val="accent1"/>
          </a:lnRef>
          <a:fillRef idx="0">
            <a:schemeClr val="accent1"/>
          </a:fillRef>
          <a:effectRef idx="1">
            <a:schemeClr val="accent1"/>
          </a:effectRef>
          <a:fontRef idx="minor">
            <a:schemeClr val="tx1"/>
          </a:fontRef>
        </p:style>
      </p:cxnSp>
      <p:sp>
        <p:nvSpPr>
          <p:cNvPr id="26" name="TextBox 31">
            <a:extLst>
              <a:ext uri="{FF2B5EF4-FFF2-40B4-BE49-F238E27FC236}">
                <a16:creationId xmlns:a16="http://schemas.microsoft.com/office/drawing/2014/main" id="{448678B6-B2B3-4F4D-AAFE-40540B1F1C69}"/>
              </a:ext>
            </a:extLst>
          </p:cNvPr>
          <p:cNvSpPr txBox="1">
            <a:spLocks noChangeArrowheads="1"/>
          </p:cNvSpPr>
          <p:nvPr/>
        </p:nvSpPr>
        <p:spPr bwMode="auto">
          <a:xfrm>
            <a:off x="8543955" y="4038199"/>
            <a:ext cx="1184333"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Tw Cen MT" panose="020B0602020104020603" pitchFamily="34" charset="0"/>
                <a:ea typeface="ＭＳ Ｐゴシック" panose="020B0600070205080204" pitchFamily="34" charset="-128"/>
              </a:defRPr>
            </a:lvl1pPr>
            <a:lvl2pPr marL="742950" indent="-285750">
              <a:spcBef>
                <a:spcPct val="20000"/>
              </a:spcBef>
              <a:buChar char="–"/>
              <a:defRPr sz="2800">
                <a:solidFill>
                  <a:schemeClr val="bg1"/>
                </a:solidFill>
                <a:latin typeface="Tw Cen MT" panose="020B0602020104020603" pitchFamily="34" charset="0"/>
                <a:ea typeface="ＭＳ Ｐゴシック" panose="020B0600070205080204" pitchFamily="34" charset="-128"/>
              </a:defRPr>
            </a:lvl2pPr>
            <a:lvl3pPr marL="1143000" indent="-228600">
              <a:spcBef>
                <a:spcPct val="20000"/>
              </a:spcBef>
              <a:buChar char="•"/>
              <a:defRPr sz="2400">
                <a:solidFill>
                  <a:schemeClr val="bg1"/>
                </a:solidFill>
                <a:latin typeface="Tw Cen MT" panose="020B0602020104020603" pitchFamily="34" charset="0"/>
                <a:ea typeface="ＭＳ Ｐゴシック" panose="020B0600070205080204" pitchFamily="34" charset="-128"/>
              </a:defRPr>
            </a:lvl3pPr>
            <a:lvl4pPr marL="1600200" indent="-228600">
              <a:spcBef>
                <a:spcPct val="20000"/>
              </a:spcBef>
              <a:buChar char="–"/>
              <a:defRPr sz="2000">
                <a:solidFill>
                  <a:schemeClr val="bg1"/>
                </a:solidFill>
                <a:latin typeface="Tw Cen MT" panose="020B0602020104020603" pitchFamily="34" charset="0"/>
                <a:ea typeface="ＭＳ Ｐゴシック" panose="020B0600070205080204" pitchFamily="34" charset="-128"/>
              </a:defRPr>
            </a:lvl4pPr>
            <a:lvl5pPr marL="2057400" indent="-228600">
              <a:spcBef>
                <a:spcPct val="20000"/>
              </a:spcBef>
              <a:buChar char="»"/>
              <a:defRPr sz="2000">
                <a:solidFill>
                  <a:schemeClr val="bg1"/>
                </a:solidFill>
                <a:latin typeface="Tw Cen MT" panose="020B0602020104020603"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w Cen MT" panose="020B0602020104020603"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w Cen MT" panose="020B0602020104020603"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w Cen MT" panose="020B0602020104020603"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w Cen MT" panose="020B0602020104020603" pitchFamily="34" charset="0"/>
                <a:ea typeface="ＭＳ Ｐゴシック" panose="020B0600070205080204" pitchFamily="34" charset="-128"/>
              </a:defRPr>
            </a:lvl9pPr>
          </a:lstStyle>
          <a:p>
            <a:pPr eaLnBrk="1" hangingPunct="1">
              <a:spcBef>
                <a:spcPct val="0"/>
              </a:spcBef>
              <a:buFontTx/>
              <a:buNone/>
            </a:pPr>
            <a:r>
              <a:rPr lang="en-US" altLang="en-US" sz="1400" b="1" dirty="0">
                <a:solidFill>
                  <a:schemeClr val="tx1">
                    <a:lumMod val="95000"/>
                    <a:lumOff val="5000"/>
                  </a:schemeClr>
                </a:solidFill>
                <a:latin typeface="Calibri" panose="020F0502020204030204" pitchFamily="34" charset="0"/>
              </a:rPr>
              <a:t>July 2015</a:t>
            </a:r>
          </a:p>
          <a:p>
            <a:pPr>
              <a:spcBef>
                <a:spcPct val="0"/>
              </a:spcBef>
              <a:buNone/>
            </a:pPr>
            <a:r>
              <a:rPr lang="en-US" altLang="en-US" sz="1200" dirty="0">
                <a:solidFill>
                  <a:schemeClr val="tx1">
                    <a:lumMod val="95000"/>
                    <a:lumOff val="5000"/>
                  </a:schemeClr>
                </a:solidFill>
                <a:latin typeface="Calibri" panose="020F0502020204030204" pitchFamily="34" charset="0"/>
              </a:rPr>
              <a:t>NJ wins a Federal SAMHSA Grant</a:t>
            </a:r>
          </a:p>
          <a:p>
            <a:pPr>
              <a:spcBef>
                <a:spcPct val="0"/>
              </a:spcBef>
              <a:buNone/>
            </a:pPr>
            <a:r>
              <a:rPr lang="en-US" altLang="en-US" sz="1200" dirty="0">
                <a:solidFill>
                  <a:schemeClr val="tx1">
                    <a:lumMod val="95000"/>
                    <a:lumOff val="5000"/>
                  </a:schemeClr>
                </a:solidFill>
                <a:latin typeface="Calibri" panose="020F0502020204030204" pitchFamily="34" charset="0"/>
              </a:rPr>
              <a:t>System of Care -Expansion and Sustainability</a:t>
            </a:r>
          </a:p>
        </p:txBody>
      </p:sp>
      <p:cxnSp>
        <p:nvCxnSpPr>
          <p:cNvPr id="27" name="Straight Connector 26">
            <a:extLst>
              <a:ext uri="{FF2B5EF4-FFF2-40B4-BE49-F238E27FC236}">
                <a16:creationId xmlns:a16="http://schemas.microsoft.com/office/drawing/2014/main" id="{B05F91D2-0B59-42CA-B7D3-2D82C66F05F9}"/>
              </a:ext>
            </a:extLst>
          </p:cNvPr>
          <p:cNvCxnSpPr/>
          <p:nvPr/>
        </p:nvCxnSpPr>
        <p:spPr>
          <a:xfrm flipV="1">
            <a:off x="8511773" y="3481749"/>
            <a:ext cx="0" cy="1676400"/>
          </a:xfrm>
          <a:prstGeom prst="line">
            <a:avLst/>
          </a:prstGeom>
          <a:ln w="12700">
            <a:solidFill>
              <a:srgbClr val="CECEEF"/>
            </a:solidFill>
            <a:tailEnd type="oval"/>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CB608467-81CA-473B-9187-0FD732D0D405}"/>
              </a:ext>
            </a:extLst>
          </p:cNvPr>
          <p:cNvSpPr txBox="1"/>
          <p:nvPr/>
        </p:nvSpPr>
        <p:spPr>
          <a:xfrm>
            <a:off x="8897815" y="1048508"/>
            <a:ext cx="1326540" cy="1415772"/>
          </a:xfrm>
          <a:prstGeom prst="rect">
            <a:avLst/>
          </a:prstGeom>
          <a:noFill/>
        </p:spPr>
        <p:txBody>
          <a:bodyPr wrap="square">
            <a:spAutoFit/>
          </a:bodyPr>
          <a:lstStyle/>
          <a:p>
            <a:pPr>
              <a:defRPr/>
            </a:pPr>
            <a:r>
              <a:rPr lang="en-US" sz="1400" b="1" dirty="0">
                <a:solidFill>
                  <a:schemeClr val="tx1">
                    <a:lumMod val="95000"/>
                    <a:lumOff val="5000"/>
                  </a:schemeClr>
                </a:solidFill>
                <a:latin typeface="Calibri" panose="020F0502020204030204" pitchFamily="34" charset="0"/>
              </a:rPr>
              <a:t>Oct 2019</a:t>
            </a:r>
          </a:p>
          <a:p>
            <a:pPr>
              <a:spcBef>
                <a:spcPct val="0"/>
              </a:spcBef>
              <a:defRPr/>
            </a:pPr>
            <a:r>
              <a:rPr lang="en-US" sz="1200" dirty="0">
                <a:solidFill>
                  <a:schemeClr val="tx1">
                    <a:lumMod val="95000"/>
                    <a:lumOff val="5000"/>
                  </a:schemeClr>
                </a:solidFill>
                <a:latin typeface="Calibri" panose="020F0502020204030204" pitchFamily="34" charset="0"/>
                <a:ea typeface="ＭＳ Ｐゴシック" panose="020B0600070205080204" pitchFamily="34" charset="-128"/>
              </a:rPr>
              <a:t>NJ receives 2nd  Consecutive SAMHSA Grant System of Care Expansion and Sustainability</a:t>
            </a:r>
          </a:p>
        </p:txBody>
      </p:sp>
    </p:spTree>
    <p:extLst>
      <p:ext uri="{BB962C8B-B14F-4D97-AF65-F5344CB8AC3E}">
        <p14:creationId xmlns:p14="http://schemas.microsoft.com/office/powerpoint/2010/main" val="26439991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82DA2A8-0555-4685-BA91-1D9A9BD293E9}"/>
              </a:ext>
            </a:extLst>
          </p:cNvPr>
          <p:cNvSpPr>
            <a:spLocks noGrp="1"/>
          </p:cNvSpPr>
          <p:nvPr>
            <p:ph type="body" sz="half" idx="1"/>
          </p:nvPr>
        </p:nvSpPr>
        <p:spPr>
          <a:xfrm>
            <a:off x="116305" y="1276738"/>
            <a:ext cx="5324139" cy="493486"/>
          </a:xfrm>
        </p:spPr>
        <p:txBody>
          <a:bodyPr>
            <a:normAutofit/>
          </a:bodyPr>
          <a:lstStyle/>
          <a:p>
            <a:r>
              <a:rPr lang="en-US" sz="2400" b="1" dirty="0"/>
              <a:t>Previous</a:t>
            </a:r>
          </a:p>
        </p:txBody>
      </p:sp>
      <p:sp>
        <p:nvSpPr>
          <p:cNvPr id="5" name="Title 4">
            <a:extLst>
              <a:ext uri="{FF2B5EF4-FFF2-40B4-BE49-F238E27FC236}">
                <a16:creationId xmlns:a16="http://schemas.microsoft.com/office/drawing/2014/main" id="{C2FD8F72-316F-4283-BB57-DBB9CE94EB21}"/>
              </a:ext>
            </a:extLst>
          </p:cNvPr>
          <p:cNvSpPr>
            <a:spLocks noGrp="1"/>
          </p:cNvSpPr>
          <p:nvPr>
            <p:ph type="title"/>
          </p:nvPr>
        </p:nvSpPr>
        <p:spPr>
          <a:xfrm>
            <a:off x="517103" y="333689"/>
            <a:ext cx="5578897" cy="831351"/>
          </a:xfrm>
        </p:spPr>
        <p:txBody>
          <a:bodyPr>
            <a:normAutofit fontScale="90000"/>
          </a:bodyPr>
          <a:lstStyle/>
          <a:p>
            <a:r>
              <a:rPr lang="en-US" dirty="0"/>
              <a:t>Anniversary Recognitions</a:t>
            </a:r>
          </a:p>
        </p:txBody>
      </p:sp>
      <p:sp>
        <p:nvSpPr>
          <p:cNvPr id="7" name="Text Placeholder 6">
            <a:extLst>
              <a:ext uri="{FF2B5EF4-FFF2-40B4-BE49-F238E27FC236}">
                <a16:creationId xmlns:a16="http://schemas.microsoft.com/office/drawing/2014/main" id="{23A24875-6BDB-4D4A-89CB-9AB56194BC24}"/>
              </a:ext>
            </a:extLst>
          </p:cNvPr>
          <p:cNvSpPr>
            <a:spLocks noGrp="1"/>
          </p:cNvSpPr>
          <p:nvPr>
            <p:ph type="body" sz="half" idx="22"/>
          </p:nvPr>
        </p:nvSpPr>
        <p:spPr>
          <a:xfrm>
            <a:off x="219346" y="1758540"/>
            <a:ext cx="5118055" cy="1881515"/>
          </a:xfrm>
        </p:spPr>
        <p:txBody>
          <a:bodyPr>
            <a:normAutofit/>
          </a:bodyPr>
          <a:lstStyle/>
          <a:p>
            <a:r>
              <a:rPr lang="en-US" sz="2000" dirty="0"/>
              <a:t>Congratulations to KA on the anniversary of his first year with Tri County CMO.  Thank you, K, for all you have done on behalf of the agency for the families in Somerset, Hunterdon and Warren County.</a:t>
            </a:r>
          </a:p>
          <a:p>
            <a:endParaRPr lang="en-US" sz="2000" dirty="0"/>
          </a:p>
        </p:txBody>
      </p:sp>
      <p:sp>
        <p:nvSpPr>
          <p:cNvPr id="8" name="Text Placeholder 7">
            <a:extLst>
              <a:ext uri="{FF2B5EF4-FFF2-40B4-BE49-F238E27FC236}">
                <a16:creationId xmlns:a16="http://schemas.microsoft.com/office/drawing/2014/main" id="{D3EA8E16-3543-4102-AFFF-9E5F1C3C60D4}"/>
              </a:ext>
            </a:extLst>
          </p:cNvPr>
          <p:cNvSpPr>
            <a:spLocks noGrp="1"/>
          </p:cNvSpPr>
          <p:nvPr>
            <p:ph type="body" sz="half" idx="29"/>
          </p:nvPr>
        </p:nvSpPr>
        <p:spPr>
          <a:xfrm>
            <a:off x="6096000" y="333689"/>
            <a:ext cx="5380263" cy="493486"/>
          </a:xfrm>
        </p:spPr>
        <p:txBody>
          <a:bodyPr>
            <a:normAutofit/>
          </a:bodyPr>
          <a:lstStyle/>
          <a:p>
            <a:r>
              <a:rPr lang="en-US" sz="2400" b="1" dirty="0"/>
              <a:t>Current</a:t>
            </a:r>
          </a:p>
        </p:txBody>
      </p:sp>
      <p:sp>
        <p:nvSpPr>
          <p:cNvPr id="9" name="Text Placeholder 8">
            <a:extLst>
              <a:ext uri="{FF2B5EF4-FFF2-40B4-BE49-F238E27FC236}">
                <a16:creationId xmlns:a16="http://schemas.microsoft.com/office/drawing/2014/main" id="{FFA132E0-865F-4789-AC02-349D0B1371C5}"/>
              </a:ext>
            </a:extLst>
          </p:cNvPr>
          <p:cNvSpPr>
            <a:spLocks noGrp="1"/>
          </p:cNvSpPr>
          <p:nvPr>
            <p:ph type="body" sz="half" idx="30"/>
          </p:nvPr>
        </p:nvSpPr>
        <p:spPr>
          <a:xfrm>
            <a:off x="5543485" y="827175"/>
            <a:ext cx="6131412" cy="4347503"/>
          </a:xfrm>
        </p:spPr>
        <p:txBody>
          <a:bodyPr>
            <a:noAutofit/>
          </a:bodyPr>
          <a:lstStyle/>
          <a:p>
            <a:r>
              <a:rPr lang="en-US" sz="2000" dirty="0">
                <a:solidFill>
                  <a:srgbClr val="160753"/>
                </a:solidFill>
              </a:rPr>
              <a:t>I see that KA is ALWAYS willing to help out members of his teams. And instead of taking credit, he acknowledges them for allowing him to come out to meetings and teaching him how to do things. Also, no matter how busy he is, I see that K starts a conversation by asking “how are you”, “how was your weekend” and really demonstrating that he cares about you as a person. I see him sharing parts of himself and funny stories of his daughter or his family or sharing a funny show or movie he has watched. I appreciate that K is helpful and also personable, and just a general pleasure to work with. That reveals to me that he values being part of a team, and not just working together but knowing people on a personal level. K you are the greatness of HELPFULNESS WITH HUMANITY. I mean this from the HEART.</a:t>
            </a:r>
          </a:p>
          <a:p>
            <a:pPr>
              <a:lnSpc>
                <a:spcPct val="120000"/>
              </a:lnSpc>
            </a:pPr>
            <a:endParaRPr lang="en-US" sz="1800" dirty="0">
              <a:solidFill>
                <a:srgbClr val="160753"/>
              </a:solidFill>
            </a:endParaRPr>
          </a:p>
        </p:txBody>
      </p:sp>
      <p:pic>
        <p:nvPicPr>
          <p:cNvPr id="10" name="Picture 9">
            <a:extLst>
              <a:ext uri="{FF2B5EF4-FFF2-40B4-BE49-F238E27FC236}">
                <a16:creationId xmlns:a16="http://schemas.microsoft.com/office/drawing/2014/main" id="{4BD22EA2-963C-4C28-A12C-460E58797B68}"/>
              </a:ext>
            </a:extLst>
          </p:cNvPr>
          <p:cNvPicPr>
            <a:picLocks noChangeAspect="1"/>
          </p:cNvPicPr>
          <p:nvPr/>
        </p:nvPicPr>
        <p:blipFill>
          <a:blip r:embed="rId3"/>
          <a:stretch>
            <a:fillRect/>
          </a:stretch>
        </p:blipFill>
        <p:spPr>
          <a:xfrm>
            <a:off x="1200923" y="3499338"/>
            <a:ext cx="2386340" cy="2219296"/>
          </a:xfrm>
          <a:prstGeom prst="rect">
            <a:avLst/>
          </a:prstGeom>
        </p:spPr>
      </p:pic>
    </p:spTree>
    <p:extLst>
      <p:ext uri="{BB962C8B-B14F-4D97-AF65-F5344CB8AC3E}">
        <p14:creationId xmlns:p14="http://schemas.microsoft.com/office/powerpoint/2010/main" val="31782401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88DF7-33D0-42E8-8EEB-263C1218300A}"/>
              </a:ext>
            </a:extLst>
          </p:cNvPr>
          <p:cNvSpPr>
            <a:spLocks noGrp="1"/>
          </p:cNvSpPr>
          <p:nvPr>
            <p:ph type="title"/>
          </p:nvPr>
        </p:nvSpPr>
        <p:spPr>
          <a:xfrm>
            <a:off x="675966" y="483301"/>
            <a:ext cx="10929180" cy="927817"/>
          </a:xfrm>
        </p:spPr>
        <p:txBody>
          <a:bodyPr>
            <a:normAutofit fontScale="90000"/>
          </a:bodyPr>
          <a:lstStyle/>
          <a:p>
            <a:r>
              <a:rPr lang="en-US" dirty="0"/>
              <a:t>Mutual Accountability with System Partners and Out of Home (ooh) programs</a:t>
            </a:r>
          </a:p>
        </p:txBody>
      </p:sp>
      <p:sp>
        <p:nvSpPr>
          <p:cNvPr id="3" name="Content Placeholder 2">
            <a:extLst>
              <a:ext uri="{FF2B5EF4-FFF2-40B4-BE49-F238E27FC236}">
                <a16:creationId xmlns:a16="http://schemas.microsoft.com/office/drawing/2014/main" id="{9E9FF99B-4112-4A3C-80B3-FA64EA61E7B4}"/>
              </a:ext>
            </a:extLst>
          </p:cNvPr>
          <p:cNvSpPr>
            <a:spLocks noGrp="1"/>
          </p:cNvSpPr>
          <p:nvPr>
            <p:ph idx="1"/>
          </p:nvPr>
        </p:nvSpPr>
        <p:spPr>
          <a:xfrm>
            <a:off x="581425" y="1630410"/>
            <a:ext cx="10309313" cy="4465590"/>
          </a:xfrm>
        </p:spPr>
        <p:txBody>
          <a:bodyPr>
            <a:normAutofit fontScale="70000" lnSpcReduction="20000"/>
          </a:bodyPr>
          <a:lstStyle/>
          <a:p>
            <a:pPr>
              <a:lnSpc>
                <a:spcPct val="120000"/>
              </a:lnSpc>
            </a:pPr>
            <a:r>
              <a:rPr lang="en-US" dirty="0"/>
              <a:t>Created a NHA fact sheet for OOH programs highlighting our youth’s strengths and sending them to programs utilizing the approaches</a:t>
            </a:r>
          </a:p>
          <a:p>
            <a:pPr>
              <a:lnSpc>
                <a:spcPct val="120000"/>
              </a:lnSpc>
            </a:pPr>
            <a:r>
              <a:rPr lang="en-US" dirty="0"/>
              <a:t>Looking at youth who are in OOH for a long time and how connected they are to community/family</a:t>
            </a:r>
          </a:p>
          <a:p>
            <a:pPr>
              <a:lnSpc>
                <a:spcPct val="120000"/>
              </a:lnSpc>
            </a:pPr>
            <a:r>
              <a:rPr lang="en-US" dirty="0"/>
              <a:t>Working with OOH providers to co-train parents of youth in OOH or are at risk of going to OOH</a:t>
            </a:r>
          </a:p>
          <a:p>
            <a:pPr>
              <a:lnSpc>
                <a:spcPct val="120000"/>
              </a:lnSpc>
            </a:pPr>
            <a:r>
              <a:rPr lang="en-US" dirty="0"/>
              <a:t>Meetings with OOH providers in our area to collaborate on integration of NHA and 6CS, and inviting other CMOs to those meetings – Building Relationships</a:t>
            </a:r>
          </a:p>
          <a:p>
            <a:pPr>
              <a:lnSpc>
                <a:spcPct val="120000"/>
              </a:lnSpc>
            </a:pPr>
            <a:r>
              <a:rPr lang="en-US" dirty="0"/>
              <a:t>Took the NHA training to local Division of Child Protection &amp; Permanency (DCP&amp;P) offices</a:t>
            </a:r>
          </a:p>
          <a:p>
            <a:pPr>
              <a:lnSpc>
                <a:spcPct val="120000"/>
              </a:lnSpc>
            </a:pPr>
            <a:r>
              <a:rPr lang="en-US" dirty="0"/>
              <a:t>Collaboration with other system partners in training NHA to other providers, parents, and youth</a:t>
            </a:r>
          </a:p>
          <a:p>
            <a:pPr>
              <a:lnSpc>
                <a:spcPct val="120000"/>
              </a:lnSpc>
            </a:pPr>
            <a:r>
              <a:rPr lang="en-US" dirty="0"/>
              <a:t>Quarterly planning/idea sharing meetings involving NHA certified trainers in the Tri County area, including OOH providers, Mobile Response and Stabilization (MRSS), Family Support Organization (FSO), and Care Management Organizations (CMO)</a:t>
            </a:r>
          </a:p>
        </p:txBody>
      </p:sp>
    </p:spTree>
    <p:extLst>
      <p:ext uri="{BB962C8B-B14F-4D97-AF65-F5344CB8AC3E}">
        <p14:creationId xmlns:p14="http://schemas.microsoft.com/office/powerpoint/2010/main" val="26678422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screenshot of a cell phone&#10;&#10;Description automatically generated">
            <a:extLst>
              <a:ext uri="{FF2B5EF4-FFF2-40B4-BE49-F238E27FC236}">
                <a16:creationId xmlns:a16="http://schemas.microsoft.com/office/drawing/2014/main" id="{666440AC-AEC8-41EC-AE97-7D17F4C45E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0" r="16002" b="-3"/>
          <a:stretch/>
        </p:blipFill>
        <p:spPr bwMode="auto">
          <a:xfrm>
            <a:off x="5693141" y="205113"/>
            <a:ext cx="5619628" cy="37845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group of kids posing for a photo&#10;&#10;Description automatically generated">
            <a:extLst>
              <a:ext uri="{FF2B5EF4-FFF2-40B4-BE49-F238E27FC236}">
                <a16:creationId xmlns:a16="http://schemas.microsoft.com/office/drawing/2014/main" id="{602BEF77-241A-4B1C-9C75-4CAC9152FD01}"/>
              </a:ext>
            </a:extLst>
          </p:cNvPr>
          <p:cNvPicPr>
            <a:picLocks noChangeAspect="1"/>
          </p:cNvPicPr>
          <p:nvPr/>
        </p:nvPicPr>
        <p:blipFill rotWithShape="1">
          <a:blip r:embed="rId4">
            <a:extLst>
              <a:ext uri="{28A0092B-C50C-407E-A947-70E740481C1C}">
                <a14:useLocalDpi xmlns:a14="http://schemas.microsoft.com/office/drawing/2010/main" val="0"/>
              </a:ext>
            </a:extLst>
          </a:blip>
          <a:srcRect l="10307" r="17783" b="1"/>
          <a:stretch/>
        </p:blipFill>
        <p:spPr>
          <a:xfrm>
            <a:off x="5070230" y="4154218"/>
            <a:ext cx="2809776" cy="18950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close up of a map&#10;&#10;Description automatically generated">
            <a:extLst>
              <a:ext uri="{FF2B5EF4-FFF2-40B4-BE49-F238E27FC236}">
                <a16:creationId xmlns:a16="http://schemas.microsoft.com/office/drawing/2014/main" id="{03AAA684-299C-4E8D-9F41-19AE7A85B0A1}"/>
              </a:ext>
            </a:extLst>
          </p:cNvPr>
          <p:cNvPicPr>
            <a:picLocks noChangeAspect="1"/>
          </p:cNvPicPr>
          <p:nvPr/>
        </p:nvPicPr>
        <p:blipFill rotWithShape="1">
          <a:blip r:embed="rId5">
            <a:extLst>
              <a:ext uri="{28A0092B-C50C-407E-A947-70E740481C1C}">
                <a14:useLocalDpi xmlns:a14="http://schemas.microsoft.com/office/drawing/2010/main" val="0"/>
              </a:ext>
            </a:extLst>
          </a:blip>
          <a:srcRect l="38255" r="17025"/>
          <a:stretch/>
        </p:blipFill>
        <p:spPr>
          <a:xfrm>
            <a:off x="759453" y="511864"/>
            <a:ext cx="3939199" cy="4954933"/>
          </a:xfrm>
          <a:prstGeom prst="rect">
            <a:avLst/>
          </a:prstGeom>
        </p:spPr>
      </p:pic>
    </p:spTree>
    <p:extLst>
      <p:ext uri="{BB962C8B-B14F-4D97-AF65-F5344CB8AC3E}">
        <p14:creationId xmlns:p14="http://schemas.microsoft.com/office/powerpoint/2010/main" val="2297942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0CAD9EB-F32C-407A-A54E-7FE657323998}"/>
              </a:ext>
            </a:extLst>
          </p:cNvPr>
          <p:cNvSpPr>
            <a:spLocks noGrp="1"/>
          </p:cNvSpPr>
          <p:nvPr>
            <p:ph idx="1"/>
          </p:nvPr>
        </p:nvSpPr>
        <p:spPr>
          <a:xfrm>
            <a:off x="598197" y="1763266"/>
            <a:ext cx="10151865" cy="4261907"/>
          </a:xfrm>
        </p:spPr>
        <p:txBody>
          <a:bodyPr vert="horz" lIns="91440" tIns="45720" rIns="91440" bIns="45720" rtlCol="0" anchor="t">
            <a:normAutofit/>
          </a:bodyPr>
          <a:lstStyle/>
          <a:p>
            <a:pPr>
              <a:lnSpc>
                <a:spcPct val="90000"/>
              </a:lnSpc>
            </a:pPr>
            <a:r>
              <a:rPr lang="en-US" sz="2400" dirty="0"/>
              <a:t>Positive cultural shift among staff – Implementation of strengths-based approaches and resulted in staff previously struggling to be promoted</a:t>
            </a:r>
          </a:p>
          <a:p>
            <a:pPr>
              <a:lnSpc>
                <a:spcPct val="90000"/>
              </a:lnSpc>
            </a:pPr>
            <a:r>
              <a:rPr lang="en-US" sz="2400" dirty="0"/>
              <a:t>New employee feedback with integration of 6CS/NHA into personnel practices/orientation</a:t>
            </a:r>
          </a:p>
          <a:p>
            <a:pPr lvl="1">
              <a:lnSpc>
                <a:spcPct val="90000"/>
              </a:lnSpc>
            </a:pPr>
            <a:r>
              <a:rPr lang="en-US" sz="2200" dirty="0">
                <a:solidFill>
                  <a:srgbClr val="160753"/>
                </a:solidFill>
              </a:rPr>
              <a:t>Best first week ever!”</a:t>
            </a:r>
          </a:p>
          <a:p>
            <a:pPr>
              <a:lnSpc>
                <a:spcPct val="90000"/>
              </a:lnSpc>
            </a:pPr>
            <a:r>
              <a:rPr lang="en-US" sz="2400" dirty="0"/>
              <a:t>Positive feedback from parents regarding attendance at training </a:t>
            </a:r>
          </a:p>
          <a:p>
            <a:pPr lvl="1">
              <a:lnSpc>
                <a:spcPct val="90000"/>
              </a:lnSpc>
            </a:pPr>
            <a:r>
              <a:rPr lang="en-US" sz="2200" dirty="0">
                <a:solidFill>
                  <a:srgbClr val="160753"/>
                </a:solidFill>
              </a:rPr>
              <a:t>“It gave me tools to help my child with his behaviors and made me feel that I’m not alone in dealing with him.” </a:t>
            </a:r>
          </a:p>
          <a:p>
            <a:pPr lvl="1">
              <a:lnSpc>
                <a:spcPct val="90000"/>
              </a:lnSpc>
            </a:pPr>
            <a:r>
              <a:rPr lang="en-US" sz="2200" dirty="0">
                <a:solidFill>
                  <a:srgbClr val="160753"/>
                </a:solidFill>
              </a:rPr>
              <a:t>“The Nurtured Heart Approach isn’t just about positive reinforcement. It’s a practice that touches on every interaction and the opportunity each offers for building relationships, self-esteem and success.”</a:t>
            </a:r>
          </a:p>
        </p:txBody>
      </p:sp>
      <p:sp>
        <p:nvSpPr>
          <p:cNvPr id="9" name="Title 8">
            <a:extLst>
              <a:ext uri="{FF2B5EF4-FFF2-40B4-BE49-F238E27FC236}">
                <a16:creationId xmlns:a16="http://schemas.microsoft.com/office/drawing/2014/main" id="{92399607-66ED-4EC1-A5EA-94A131F136DE}"/>
              </a:ext>
            </a:extLst>
          </p:cNvPr>
          <p:cNvSpPr>
            <a:spLocks noGrp="1"/>
          </p:cNvSpPr>
          <p:nvPr>
            <p:ph type="title"/>
          </p:nvPr>
        </p:nvSpPr>
        <p:spPr/>
        <p:txBody>
          <a:bodyPr>
            <a:normAutofit/>
          </a:bodyPr>
          <a:lstStyle/>
          <a:p>
            <a:r>
              <a:rPr lang="en-US" dirty="0"/>
              <a:t>Outcomes and Successes </a:t>
            </a:r>
          </a:p>
        </p:txBody>
      </p:sp>
    </p:spTree>
    <p:extLst>
      <p:ext uri="{BB962C8B-B14F-4D97-AF65-F5344CB8AC3E}">
        <p14:creationId xmlns:p14="http://schemas.microsoft.com/office/powerpoint/2010/main" val="31716813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60481B-4311-41BF-811A-40EB3D90FDF0}"/>
              </a:ext>
            </a:extLst>
          </p:cNvPr>
          <p:cNvPicPr>
            <a:picLocks noChangeAspect="1"/>
          </p:cNvPicPr>
          <p:nvPr/>
        </p:nvPicPr>
        <p:blipFill rotWithShape="1">
          <a:blip r:embed="rId3"/>
          <a:srcRect l="1666" t="13266" b="10888"/>
          <a:stretch/>
        </p:blipFill>
        <p:spPr>
          <a:xfrm>
            <a:off x="465078" y="93784"/>
            <a:ext cx="11421177" cy="5943600"/>
          </a:xfrm>
          <a:prstGeom prst="rect">
            <a:avLst/>
          </a:prstGeom>
        </p:spPr>
      </p:pic>
    </p:spTree>
    <p:extLst>
      <p:ext uri="{BB962C8B-B14F-4D97-AF65-F5344CB8AC3E}">
        <p14:creationId xmlns:p14="http://schemas.microsoft.com/office/powerpoint/2010/main" val="7699141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FB4DCF-B871-46C0-BCD5-90931BB581F7}"/>
              </a:ext>
            </a:extLst>
          </p:cNvPr>
          <p:cNvSpPr>
            <a:spLocks noGrp="1"/>
          </p:cNvSpPr>
          <p:nvPr>
            <p:ph idx="1"/>
          </p:nvPr>
        </p:nvSpPr>
        <p:spPr>
          <a:xfrm>
            <a:off x="326222" y="1137629"/>
            <a:ext cx="5324302" cy="4612540"/>
          </a:xfrm>
        </p:spPr>
        <p:txBody>
          <a:bodyPr>
            <a:noAutofit/>
          </a:bodyPr>
          <a:lstStyle/>
          <a:p>
            <a:pPr marL="0" indent="0" algn="ctr">
              <a:buNone/>
            </a:pPr>
            <a:r>
              <a:rPr lang="en-US" sz="2400" b="1" dirty="0"/>
              <a:t>Goals</a:t>
            </a:r>
          </a:p>
          <a:p>
            <a:pPr>
              <a:spcBef>
                <a:spcPts val="0"/>
              </a:spcBef>
            </a:pPr>
            <a:r>
              <a:rPr lang="en-US" sz="1900" dirty="0"/>
              <a:t>Reduce the percentage of youth that re-enter treatment after transitioning back to the community from an initial treatment episode</a:t>
            </a:r>
          </a:p>
          <a:p>
            <a:pPr>
              <a:spcBef>
                <a:spcPts val="0"/>
              </a:spcBef>
            </a:pPr>
            <a:r>
              <a:rPr lang="en-US" sz="1900" dirty="0"/>
              <a:t>Reduce the percentage of youth in the SOC that require multiple episodes of residential intervention</a:t>
            </a:r>
          </a:p>
          <a:p>
            <a:pPr>
              <a:spcBef>
                <a:spcPts val="0"/>
              </a:spcBef>
            </a:pPr>
            <a:r>
              <a:rPr lang="en-US" sz="1900" dirty="0"/>
              <a:t>Reduce the average length of stay for youth engaged in residential treatment to 9 months or less</a:t>
            </a:r>
          </a:p>
          <a:p>
            <a:pPr>
              <a:spcBef>
                <a:spcPts val="0"/>
              </a:spcBef>
            </a:pPr>
            <a:r>
              <a:rPr lang="en-US" sz="1900" dirty="0"/>
              <a:t>Reduce and eliminate restraint, seclusion and coercion</a:t>
            </a:r>
          </a:p>
          <a:p>
            <a:pPr>
              <a:spcBef>
                <a:spcPts val="0"/>
              </a:spcBef>
            </a:pPr>
            <a:r>
              <a:rPr lang="en-US" sz="1900" dirty="0"/>
              <a:t>Analyze and  understand the impact of each type of system involvement to aid in making resource allocation decisions</a:t>
            </a:r>
          </a:p>
          <a:p>
            <a:pPr marL="0" indent="0">
              <a:buNone/>
            </a:pPr>
            <a:endParaRPr lang="en-US" sz="1900" dirty="0"/>
          </a:p>
        </p:txBody>
      </p:sp>
      <p:sp>
        <p:nvSpPr>
          <p:cNvPr id="3" name="Title 2">
            <a:extLst>
              <a:ext uri="{FF2B5EF4-FFF2-40B4-BE49-F238E27FC236}">
                <a16:creationId xmlns:a16="http://schemas.microsoft.com/office/drawing/2014/main" id="{ABD56E49-73A0-45F9-8C69-84953D5CD94A}"/>
              </a:ext>
            </a:extLst>
          </p:cNvPr>
          <p:cNvSpPr>
            <a:spLocks noGrp="1"/>
          </p:cNvSpPr>
          <p:nvPr>
            <p:ph type="title"/>
          </p:nvPr>
        </p:nvSpPr>
        <p:spPr>
          <a:xfrm>
            <a:off x="272295" y="256209"/>
            <a:ext cx="10995606" cy="831351"/>
          </a:xfrm>
        </p:spPr>
        <p:txBody>
          <a:bodyPr/>
          <a:lstStyle/>
          <a:p>
            <a:r>
              <a:rPr lang="en-US" dirty="0"/>
              <a:t>Return on Investment</a:t>
            </a:r>
          </a:p>
        </p:txBody>
      </p:sp>
      <p:sp>
        <p:nvSpPr>
          <p:cNvPr id="4" name="Text Placeholder 3">
            <a:extLst>
              <a:ext uri="{FF2B5EF4-FFF2-40B4-BE49-F238E27FC236}">
                <a16:creationId xmlns:a16="http://schemas.microsoft.com/office/drawing/2014/main" id="{ED21ECAB-D514-4FDC-818B-919490E38507}"/>
              </a:ext>
            </a:extLst>
          </p:cNvPr>
          <p:cNvSpPr>
            <a:spLocks noGrp="1"/>
          </p:cNvSpPr>
          <p:nvPr>
            <p:ph type="body" sz="half" idx="4294967295"/>
          </p:nvPr>
        </p:nvSpPr>
        <p:spPr>
          <a:xfrm>
            <a:off x="5770098" y="1087560"/>
            <a:ext cx="5668962" cy="5289794"/>
          </a:xfrm>
        </p:spPr>
        <p:txBody>
          <a:bodyPr vert="horz" lIns="91440" tIns="45720" rIns="91440" bIns="45720" rtlCol="0" anchor="t">
            <a:noAutofit/>
          </a:bodyPr>
          <a:lstStyle/>
          <a:p>
            <a:pPr marL="0" indent="0" algn="ctr">
              <a:buNone/>
            </a:pPr>
            <a:r>
              <a:rPr lang="en-US" sz="2400" b="1" dirty="0">
                <a:solidFill>
                  <a:srgbClr val="160753"/>
                </a:solidFill>
              </a:rPr>
              <a:t>Results</a:t>
            </a:r>
          </a:p>
          <a:p>
            <a:r>
              <a:rPr lang="en-US" sz="1900" dirty="0">
                <a:solidFill>
                  <a:srgbClr val="160753"/>
                </a:solidFill>
              </a:rPr>
              <a:t>Significant improvement in CANS domains in youth life functioning, child strengths, child behavioral and emotional needs</a:t>
            </a:r>
          </a:p>
          <a:p>
            <a:pPr lvl="0"/>
            <a:r>
              <a:rPr lang="en-US" sz="1900" dirty="0">
                <a:solidFill>
                  <a:srgbClr val="160753"/>
                </a:solidFill>
              </a:rPr>
              <a:t>The number of youth in OOH treatment decreased during the grant period by approximately 33%</a:t>
            </a:r>
          </a:p>
          <a:p>
            <a:pPr lvl="0"/>
            <a:r>
              <a:rPr lang="en-US" sz="1900" dirty="0">
                <a:solidFill>
                  <a:srgbClr val="160753"/>
                </a:solidFill>
              </a:rPr>
              <a:t>The average length of stay for youth in OOH treatment decreased from 358 days to 256 days, a reduction of 28%.</a:t>
            </a:r>
          </a:p>
          <a:p>
            <a:r>
              <a:rPr lang="en-US" sz="1900" dirty="0">
                <a:solidFill>
                  <a:srgbClr val="160753"/>
                </a:solidFill>
              </a:rPr>
              <a:t>Preliminary findings suggest a significant reduction in the number of restraints across programs implementing PPS, averaging approximately 24 averted restraints per program (based on comparison group restraint incidence adjusted for size) in the 12 months following implementation. </a:t>
            </a:r>
          </a:p>
          <a:p>
            <a:pPr marL="0" indent="0">
              <a:buNone/>
            </a:pPr>
            <a:endParaRPr lang="en-US" sz="1900" b="1" dirty="0">
              <a:solidFill>
                <a:srgbClr val="160753"/>
              </a:solidFill>
            </a:endParaRPr>
          </a:p>
        </p:txBody>
      </p:sp>
    </p:spTree>
    <p:extLst>
      <p:ext uri="{BB962C8B-B14F-4D97-AF65-F5344CB8AC3E}">
        <p14:creationId xmlns:p14="http://schemas.microsoft.com/office/powerpoint/2010/main" val="6921605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D3C7F2-2D17-4166-BA7E-67A3FC65ED46}"/>
              </a:ext>
            </a:extLst>
          </p:cNvPr>
          <p:cNvSpPr>
            <a:spLocks noGrp="1"/>
          </p:cNvSpPr>
          <p:nvPr>
            <p:ph type="title"/>
          </p:nvPr>
        </p:nvSpPr>
        <p:spPr>
          <a:xfrm>
            <a:off x="866711" y="781877"/>
            <a:ext cx="10995606" cy="831351"/>
          </a:xfrm>
        </p:spPr>
        <p:txBody>
          <a:bodyPr/>
          <a:lstStyle/>
          <a:p>
            <a:r>
              <a:rPr lang="en-US" dirty="0"/>
              <a:t>What Is next</a:t>
            </a:r>
          </a:p>
        </p:txBody>
      </p:sp>
      <p:sp>
        <p:nvSpPr>
          <p:cNvPr id="5" name="Content Placeholder 4">
            <a:extLst>
              <a:ext uri="{FF2B5EF4-FFF2-40B4-BE49-F238E27FC236}">
                <a16:creationId xmlns:a16="http://schemas.microsoft.com/office/drawing/2014/main" id="{B4A0564F-5C92-468B-A668-82CEB1BE394E}"/>
              </a:ext>
            </a:extLst>
          </p:cNvPr>
          <p:cNvSpPr>
            <a:spLocks noGrp="1"/>
          </p:cNvSpPr>
          <p:nvPr>
            <p:ph idx="1"/>
          </p:nvPr>
        </p:nvSpPr>
        <p:spPr>
          <a:xfrm>
            <a:off x="784649" y="1613228"/>
            <a:ext cx="9994338" cy="3806825"/>
          </a:xfrm>
        </p:spPr>
        <p:txBody>
          <a:bodyPr>
            <a:normAutofit lnSpcReduction="10000"/>
          </a:bodyPr>
          <a:lstStyle/>
          <a:p>
            <a:r>
              <a:rPr lang="en-US" sz="2400" dirty="0"/>
              <a:t>Feedback and recommendations yielded a second SAMHSA Expansion Grant – Promising Path to Success 2.0 (PPS2)</a:t>
            </a:r>
          </a:p>
          <a:p>
            <a:r>
              <a:rPr lang="en-US" sz="2400" dirty="0"/>
              <a:t>Focus of PPS2:</a:t>
            </a:r>
          </a:p>
          <a:p>
            <a:pPr lvl="1"/>
            <a:r>
              <a:rPr lang="en-US" dirty="0">
                <a:solidFill>
                  <a:srgbClr val="160753"/>
                </a:solidFill>
              </a:rPr>
              <a:t>Six Core Strategies, NHA® and other evidenced based practices with Care Management Organizations, Family Support Organizations, Mobile Response Stabilization Services, Office of Education and Out of Home Schools​</a:t>
            </a:r>
          </a:p>
          <a:p>
            <a:pPr lvl="1"/>
            <a:r>
              <a:rPr lang="en-US" dirty="0">
                <a:solidFill>
                  <a:srgbClr val="160753"/>
                </a:solidFill>
              </a:rPr>
              <a:t>NHA training for all child protection staff and all resource/kinship families​</a:t>
            </a:r>
          </a:p>
          <a:p>
            <a:pPr lvl="1"/>
            <a:r>
              <a:rPr lang="en-US" dirty="0">
                <a:solidFill>
                  <a:srgbClr val="160753"/>
                </a:solidFill>
              </a:rPr>
              <a:t>Support leadership development of youth and families in participation and voice in County Based Children’s Inter-Agency Coordinating Council.</a:t>
            </a:r>
            <a:endParaRPr lang="en-US" dirty="0"/>
          </a:p>
        </p:txBody>
      </p:sp>
    </p:spTree>
    <p:extLst>
      <p:ext uri="{BB962C8B-B14F-4D97-AF65-F5344CB8AC3E}">
        <p14:creationId xmlns:p14="http://schemas.microsoft.com/office/powerpoint/2010/main" val="23003255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BA4D1-A9C4-462A-9D25-F4D17FEEC53A}"/>
              </a:ext>
            </a:extLst>
          </p:cNvPr>
          <p:cNvSpPr>
            <a:spLocks noGrp="1"/>
          </p:cNvSpPr>
          <p:nvPr>
            <p:ph type="title"/>
          </p:nvPr>
        </p:nvSpPr>
        <p:spPr/>
        <p:txBody>
          <a:bodyPr/>
          <a:lstStyle/>
          <a:p>
            <a:r>
              <a:rPr lang="en-US" dirty="0"/>
              <a:t>Contact information</a:t>
            </a:r>
          </a:p>
        </p:txBody>
      </p:sp>
      <p:sp>
        <p:nvSpPr>
          <p:cNvPr id="3" name="Content Placeholder 2">
            <a:extLst>
              <a:ext uri="{FF2B5EF4-FFF2-40B4-BE49-F238E27FC236}">
                <a16:creationId xmlns:a16="http://schemas.microsoft.com/office/drawing/2014/main" id="{7E5B19BC-372C-424E-A29C-0BE5FEDF8F24}"/>
              </a:ext>
            </a:extLst>
          </p:cNvPr>
          <p:cNvSpPr>
            <a:spLocks noGrp="1"/>
          </p:cNvSpPr>
          <p:nvPr>
            <p:ph idx="1"/>
          </p:nvPr>
        </p:nvSpPr>
        <p:spPr/>
        <p:txBody>
          <a:bodyPr/>
          <a:lstStyle/>
          <a:p>
            <a:r>
              <a:rPr lang="en-US" dirty="0">
                <a:solidFill>
                  <a:srgbClr val="160753"/>
                </a:solidFill>
              </a:rPr>
              <a:t>Stacy Reh</a:t>
            </a:r>
            <a:r>
              <a:rPr lang="en-US" dirty="0"/>
              <a:t>			 </a:t>
            </a:r>
            <a:r>
              <a:rPr lang="en-US" dirty="0">
                <a:hlinkClick r:id="rId2"/>
              </a:rPr>
              <a:t>Stacy.Reh@dcf.nj.gov</a:t>
            </a:r>
            <a:endParaRPr lang="en-US" dirty="0"/>
          </a:p>
          <a:p>
            <a:endParaRPr lang="en-US" dirty="0">
              <a:solidFill>
                <a:srgbClr val="160753"/>
              </a:solidFill>
            </a:endParaRPr>
          </a:p>
          <a:p>
            <a:r>
              <a:rPr lang="en-US" dirty="0">
                <a:solidFill>
                  <a:srgbClr val="160753"/>
                </a:solidFill>
              </a:rPr>
              <a:t>Deja Amos			</a:t>
            </a:r>
            <a:r>
              <a:rPr lang="en-US" dirty="0"/>
              <a:t> </a:t>
            </a:r>
            <a:r>
              <a:rPr lang="en-US" dirty="0">
                <a:hlinkClick r:id="rId3"/>
              </a:rPr>
              <a:t>damos@tricountycmo.org</a:t>
            </a:r>
            <a:endParaRPr lang="en-US" dirty="0"/>
          </a:p>
          <a:p>
            <a:endParaRPr lang="en-US" dirty="0">
              <a:solidFill>
                <a:srgbClr val="FF0000"/>
              </a:solidFill>
            </a:endParaRPr>
          </a:p>
          <a:p>
            <a:r>
              <a:rPr lang="en-US" dirty="0">
                <a:solidFill>
                  <a:srgbClr val="160753"/>
                </a:solidFill>
              </a:rPr>
              <a:t>Stephanie </a:t>
            </a:r>
            <a:r>
              <a:rPr lang="en-US" dirty="0" err="1">
                <a:solidFill>
                  <a:srgbClr val="160753"/>
                </a:solidFill>
              </a:rPr>
              <a:t>Suriani</a:t>
            </a:r>
            <a:r>
              <a:rPr lang="en-US" b="1" dirty="0">
                <a:solidFill>
                  <a:srgbClr val="160753"/>
                </a:solidFill>
              </a:rPr>
              <a:t>	</a:t>
            </a:r>
            <a:r>
              <a:rPr lang="en-US" dirty="0"/>
              <a:t> </a:t>
            </a:r>
            <a:r>
              <a:rPr lang="en-US" dirty="0">
                <a:hlinkClick r:id="rId4"/>
              </a:rPr>
              <a:t>ssuriani@tricountycmo.org</a:t>
            </a:r>
            <a:endParaRPr lang="en-US" dirty="0"/>
          </a:p>
          <a:p>
            <a:endParaRPr lang="en-US" dirty="0">
              <a:solidFill>
                <a:srgbClr val="FF0000"/>
              </a:solidFill>
            </a:endParaRPr>
          </a:p>
          <a:p>
            <a:endParaRPr lang="en-US" dirty="0"/>
          </a:p>
          <a:p>
            <a:endParaRPr lang="en-US" dirty="0"/>
          </a:p>
        </p:txBody>
      </p:sp>
    </p:spTree>
    <p:extLst>
      <p:ext uri="{BB962C8B-B14F-4D97-AF65-F5344CB8AC3E}">
        <p14:creationId xmlns:p14="http://schemas.microsoft.com/office/powerpoint/2010/main" val="30252356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24132CB-6C76-4F72-81B6-B8DE0B83E42D}"/>
              </a:ext>
            </a:extLst>
          </p:cNvPr>
          <p:cNvSpPr>
            <a:spLocks noGrp="1"/>
          </p:cNvSpPr>
          <p:nvPr>
            <p:ph idx="1"/>
          </p:nvPr>
        </p:nvSpPr>
        <p:spPr>
          <a:xfrm>
            <a:off x="470440" y="1263058"/>
            <a:ext cx="3622166" cy="682020"/>
          </a:xfrm>
        </p:spPr>
        <p:txBody>
          <a:bodyPr>
            <a:noAutofit/>
          </a:bodyPr>
          <a:lstStyle/>
          <a:p>
            <a:pPr marL="0" indent="0">
              <a:buNone/>
            </a:pPr>
            <a:r>
              <a:rPr lang="en-US" sz="5400" b="1" dirty="0"/>
              <a:t>QUESTIONS</a:t>
            </a:r>
          </a:p>
        </p:txBody>
      </p:sp>
      <p:pic>
        <p:nvPicPr>
          <p:cNvPr id="8198" name="Picture 6" descr="Image for post">
            <a:extLst>
              <a:ext uri="{FF2B5EF4-FFF2-40B4-BE49-F238E27FC236}">
                <a16:creationId xmlns:a16="http://schemas.microsoft.com/office/drawing/2014/main" id="{4B9CFD87-C29C-494A-B6A4-8F67D0E93D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0871" y="1604068"/>
            <a:ext cx="7244254" cy="4446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846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852EE6-9A8F-414D-9D3D-13D9104BB4F3}"/>
              </a:ext>
            </a:extLst>
          </p:cNvPr>
          <p:cNvSpPr>
            <a:spLocks noGrp="1"/>
          </p:cNvSpPr>
          <p:nvPr>
            <p:ph type="body" sz="half" idx="1"/>
          </p:nvPr>
        </p:nvSpPr>
        <p:spPr>
          <a:xfrm>
            <a:off x="645886" y="1942169"/>
            <a:ext cx="5202873" cy="3521358"/>
          </a:xfrm>
        </p:spPr>
        <p:txBody>
          <a:bodyPr>
            <a:normAutofit/>
          </a:bodyPr>
          <a:lstStyle/>
          <a:p>
            <a:pPr fontAlgn="t"/>
            <a:endParaRPr lang="en-US" dirty="0"/>
          </a:p>
          <a:p>
            <a:pPr fontAlgn="t"/>
            <a:r>
              <a:rPr lang="en-US" dirty="0"/>
              <a:t>Youth-Guided and Family-Driven</a:t>
            </a:r>
          </a:p>
          <a:p>
            <a:pPr fontAlgn="t"/>
            <a:r>
              <a:rPr lang="en-US" dirty="0"/>
              <a:t>Community Based</a:t>
            </a:r>
          </a:p>
          <a:p>
            <a:pPr fontAlgn="t"/>
            <a:r>
              <a:rPr lang="en-US" dirty="0"/>
              <a:t>Culturally/Linguistically Competent Services</a:t>
            </a:r>
          </a:p>
          <a:p>
            <a:pPr fontAlgn="t"/>
            <a:r>
              <a:rPr lang="en-US" dirty="0"/>
              <a:t>Strength Based</a:t>
            </a:r>
          </a:p>
          <a:p>
            <a:pPr fontAlgn="t"/>
            <a:r>
              <a:rPr lang="en-US" dirty="0"/>
              <a:t>Unconditional Care</a:t>
            </a:r>
          </a:p>
          <a:p>
            <a:pPr fontAlgn="t"/>
            <a:r>
              <a:rPr lang="en-US" dirty="0"/>
              <a:t>Promoting  Independence</a:t>
            </a:r>
          </a:p>
          <a:p>
            <a:pPr marL="0" indent="0">
              <a:buNone/>
            </a:pPr>
            <a:endParaRPr lang="en-US" dirty="0"/>
          </a:p>
        </p:txBody>
      </p:sp>
      <p:sp>
        <p:nvSpPr>
          <p:cNvPr id="4" name="Text Placeholder 3">
            <a:extLst>
              <a:ext uri="{FF2B5EF4-FFF2-40B4-BE49-F238E27FC236}">
                <a16:creationId xmlns:a16="http://schemas.microsoft.com/office/drawing/2014/main" id="{FAB1D94D-06AD-4365-810C-FB832CFBE4DF}"/>
              </a:ext>
            </a:extLst>
          </p:cNvPr>
          <p:cNvSpPr>
            <a:spLocks noGrp="1"/>
          </p:cNvSpPr>
          <p:nvPr>
            <p:ph type="body" sz="half" idx="10"/>
          </p:nvPr>
        </p:nvSpPr>
        <p:spPr>
          <a:xfrm>
            <a:off x="6096000" y="2276675"/>
            <a:ext cx="5202873" cy="3186852"/>
          </a:xfrm>
        </p:spPr>
        <p:txBody>
          <a:bodyPr>
            <a:normAutofit/>
          </a:bodyPr>
          <a:lstStyle/>
          <a:p>
            <a:r>
              <a:rPr lang="en-US" dirty="0"/>
              <a:t>Family Involvement</a:t>
            </a:r>
          </a:p>
          <a:p>
            <a:r>
              <a:rPr lang="en-US" dirty="0"/>
              <a:t>Collaborative</a:t>
            </a:r>
          </a:p>
          <a:p>
            <a:r>
              <a:rPr lang="en-US" dirty="0"/>
              <a:t>Cost Effective</a:t>
            </a:r>
          </a:p>
          <a:p>
            <a:r>
              <a:rPr lang="en-US" dirty="0"/>
              <a:t>Comprehensive</a:t>
            </a:r>
          </a:p>
          <a:p>
            <a:r>
              <a:rPr lang="en-US" dirty="0"/>
              <a:t>Individualized</a:t>
            </a:r>
          </a:p>
          <a:p>
            <a:r>
              <a:rPr lang="en-US" dirty="0"/>
              <a:t>Home, School, and Community Based</a:t>
            </a:r>
          </a:p>
          <a:p>
            <a:r>
              <a:rPr lang="en-US" dirty="0"/>
              <a:t>Team Based</a:t>
            </a:r>
          </a:p>
          <a:p>
            <a:pPr marL="0" indent="0">
              <a:buNone/>
            </a:pPr>
            <a:endParaRPr lang="en-US" dirty="0"/>
          </a:p>
        </p:txBody>
      </p:sp>
      <p:sp>
        <p:nvSpPr>
          <p:cNvPr id="7" name="Title 6">
            <a:extLst>
              <a:ext uri="{FF2B5EF4-FFF2-40B4-BE49-F238E27FC236}">
                <a16:creationId xmlns:a16="http://schemas.microsoft.com/office/drawing/2014/main" id="{E47B9BB4-3B3E-4585-8144-B51B02561BBA}"/>
              </a:ext>
            </a:extLst>
          </p:cNvPr>
          <p:cNvSpPr>
            <a:spLocks noGrp="1"/>
          </p:cNvSpPr>
          <p:nvPr>
            <p:ph type="title"/>
          </p:nvPr>
        </p:nvSpPr>
        <p:spPr>
          <a:xfrm>
            <a:off x="465367" y="1250221"/>
            <a:ext cx="10766784" cy="831351"/>
          </a:xfrm>
        </p:spPr>
        <p:txBody>
          <a:bodyPr>
            <a:normAutofit/>
          </a:bodyPr>
          <a:lstStyle/>
          <a:p>
            <a:r>
              <a:rPr lang="en-US" dirty="0"/>
              <a:t>SOC VALUES AND PRINCIPLES</a:t>
            </a:r>
          </a:p>
        </p:txBody>
      </p:sp>
    </p:spTree>
    <p:extLst>
      <p:ext uri="{BB962C8B-B14F-4D97-AF65-F5344CB8AC3E}">
        <p14:creationId xmlns:p14="http://schemas.microsoft.com/office/powerpoint/2010/main" val="2390654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850A99-9285-4F2C-A8CD-5A99B9B4E6AA}"/>
              </a:ext>
            </a:extLst>
          </p:cNvPr>
          <p:cNvPicPr>
            <a:picLocks noChangeAspect="1"/>
          </p:cNvPicPr>
          <p:nvPr/>
        </p:nvPicPr>
        <p:blipFill>
          <a:blip r:embed="rId3"/>
          <a:stretch>
            <a:fillRect/>
          </a:stretch>
        </p:blipFill>
        <p:spPr>
          <a:xfrm>
            <a:off x="566367" y="451337"/>
            <a:ext cx="10644813" cy="520230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a:extLst>
              <a:ext uri="{FF2B5EF4-FFF2-40B4-BE49-F238E27FC236}">
                <a16:creationId xmlns:a16="http://schemas.microsoft.com/office/drawing/2014/main" id="{A52D75E7-B2A5-418E-8F9E-4B4CEA7140CA}"/>
              </a:ext>
            </a:extLst>
          </p:cNvPr>
          <p:cNvSpPr>
            <a:spLocks noGrp="1"/>
          </p:cNvSpPr>
          <p:nvPr>
            <p:ph type="title"/>
          </p:nvPr>
        </p:nvSpPr>
        <p:spPr>
          <a:xfrm>
            <a:off x="1011800" y="2365713"/>
            <a:ext cx="9695328" cy="1778390"/>
          </a:xfrm>
        </p:spPr>
        <p:txBody>
          <a:bodyPr>
            <a:noAutofit/>
          </a:bodyPr>
          <a:lstStyle/>
          <a:p>
            <a:pPr algn="ctr"/>
            <a:r>
              <a:rPr lang="en-US" dirty="0">
                <a:solidFill>
                  <a:schemeClr val="bg1"/>
                </a:solidFill>
              </a:rPr>
              <a:t>Residential Treatment is </a:t>
            </a:r>
            <a:br>
              <a:rPr lang="en-US" dirty="0">
                <a:solidFill>
                  <a:schemeClr val="bg1"/>
                </a:solidFill>
              </a:rPr>
            </a:br>
            <a:r>
              <a:rPr lang="en-US" dirty="0">
                <a:solidFill>
                  <a:schemeClr val="bg1"/>
                </a:solidFill>
              </a:rPr>
              <a:t>an Intervention, </a:t>
            </a:r>
            <a:br>
              <a:rPr lang="en-US" dirty="0">
                <a:solidFill>
                  <a:schemeClr val="bg1"/>
                </a:solidFill>
              </a:rPr>
            </a:br>
            <a:r>
              <a:rPr lang="en-US" dirty="0">
                <a:solidFill>
                  <a:schemeClr val="bg1"/>
                </a:solidFill>
              </a:rPr>
              <a:t>not a Destination</a:t>
            </a:r>
          </a:p>
        </p:txBody>
      </p:sp>
    </p:spTree>
    <p:extLst>
      <p:ext uri="{BB962C8B-B14F-4D97-AF65-F5344CB8AC3E}">
        <p14:creationId xmlns:p14="http://schemas.microsoft.com/office/powerpoint/2010/main" val="2088963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71AA9-3C36-4654-A6AA-839EDEA392B4}"/>
              </a:ext>
            </a:extLst>
          </p:cNvPr>
          <p:cNvSpPr>
            <a:spLocks noGrp="1"/>
          </p:cNvSpPr>
          <p:nvPr>
            <p:ph type="title"/>
          </p:nvPr>
        </p:nvSpPr>
        <p:spPr>
          <a:xfrm>
            <a:off x="457520" y="414998"/>
            <a:ext cx="10995606" cy="831351"/>
          </a:xfrm>
        </p:spPr>
        <p:txBody>
          <a:bodyPr>
            <a:normAutofit/>
          </a:bodyPr>
          <a:lstStyle/>
          <a:p>
            <a:r>
              <a:rPr lang="en-US" dirty="0"/>
              <a:t>Promising Path to Success (PPS)</a:t>
            </a:r>
          </a:p>
        </p:txBody>
      </p:sp>
      <p:sp>
        <p:nvSpPr>
          <p:cNvPr id="3" name="Content Placeholder 2">
            <a:extLst>
              <a:ext uri="{FF2B5EF4-FFF2-40B4-BE49-F238E27FC236}">
                <a16:creationId xmlns:a16="http://schemas.microsoft.com/office/drawing/2014/main" id="{2CFE779B-EA75-41E6-9B56-2E2C6286BB31}"/>
              </a:ext>
            </a:extLst>
          </p:cNvPr>
          <p:cNvSpPr>
            <a:spLocks noGrp="1"/>
          </p:cNvSpPr>
          <p:nvPr>
            <p:ph idx="1"/>
          </p:nvPr>
        </p:nvSpPr>
        <p:spPr>
          <a:xfrm>
            <a:off x="757337" y="1917575"/>
            <a:ext cx="10515600" cy="2146081"/>
          </a:xfrm>
        </p:spPr>
        <p:txBody>
          <a:bodyPr>
            <a:noAutofit/>
          </a:bodyPr>
          <a:lstStyle/>
          <a:p>
            <a:pPr marL="0" indent="0" algn="ctr">
              <a:buNone/>
            </a:pPr>
            <a:r>
              <a:rPr lang="en-US" sz="3200" dirty="0"/>
              <a:t>A statewide initiative that combines the evidenced-based model of 6 Core Strategies with the Nurtured Heart Approach® to build inner wealth in youth and families, while supporting system partners in creating safer, healing, trauma-informed environments</a:t>
            </a:r>
          </a:p>
          <a:p>
            <a:pPr marL="0" indent="0" algn="ctr">
              <a:buNone/>
            </a:pPr>
            <a:endParaRPr lang="en-US" sz="3200" dirty="0"/>
          </a:p>
        </p:txBody>
      </p:sp>
    </p:spTree>
    <p:extLst>
      <p:ext uri="{BB962C8B-B14F-4D97-AF65-F5344CB8AC3E}">
        <p14:creationId xmlns:p14="http://schemas.microsoft.com/office/powerpoint/2010/main" val="2536194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D9455-C7B4-42C9-8A74-3FB8E1A6429B}"/>
              </a:ext>
            </a:extLst>
          </p:cNvPr>
          <p:cNvSpPr>
            <a:spLocks noGrp="1"/>
          </p:cNvSpPr>
          <p:nvPr>
            <p:ph type="title"/>
          </p:nvPr>
        </p:nvSpPr>
        <p:spPr>
          <a:xfrm>
            <a:off x="127710" y="463984"/>
            <a:ext cx="4291040" cy="887128"/>
          </a:xfrm>
        </p:spPr>
        <p:txBody>
          <a:bodyPr>
            <a:noAutofit/>
          </a:bodyPr>
          <a:lstStyle/>
          <a:p>
            <a:r>
              <a:rPr lang="en-US" sz="2800" dirty="0"/>
              <a:t>Promising Path To Success (PPS) </a:t>
            </a:r>
            <a:r>
              <a:rPr lang="en-US" sz="2800" dirty="0" err="1"/>
              <a:t>VISIon</a:t>
            </a:r>
            <a:endParaRPr lang="en-US" sz="2800" dirty="0"/>
          </a:p>
        </p:txBody>
      </p:sp>
      <p:sp>
        <p:nvSpPr>
          <p:cNvPr id="3" name="Text Placeholder 2">
            <a:extLst>
              <a:ext uri="{FF2B5EF4-FFF2-40B4-BE49-F238E27FC236}">
                <a16:creationId xmlns:a16="http://schemas.microsoft.com/office/drawing/2014/main" id="{C167B2FF-10DD-47E9-8B4F-9ECBEF4BA591}"/>
              </a:ext>
            </a:extLst>
          </p:cNvPr>
          <p:cNvSpPr>
            <a:spLocks noGrp="1"/>
          </p:cNvSpPr>
          <p:nvPr>
            <p:ph type="body" sz="quarter" idx="1"/>
          </p:nvPr>
        </p:nvSpPr>
        <p:spPr>
          <a:xfrm>
            <a:off x="438616" y="1490837"/>
            <a:ext cx="4161407" cy="3795646"/>
          </a:xfrm>
        </p:spPr>
        <p:txBody>
          <a:bodyPr>
            <a:noAutofit/>
          </a:bodyPr>
          <a:lstStyle/>
          <a:p>
            <a:pPr marL="0" indent="0">
              <a:buNone/>
            </a:pPr>
            <a:r>
              <a:rPr lang="en-US" sz="1900" dirty="0"/>
              <a:t>PPS focused efforts on the following Department of Children and Families/Children System Of Care strategic plan priorities: ensuring that contracted services meet the needs of children and families served; using evidence informed service models for out-of-home services; increasing the capacity of treatment programs to improve treatment outcomes; and increasing the capacity of Care Management Organization staff and the community to recognize and reduce the impact of trauma.</a:t>
            </a:r>
          </a:p>
        </p:txBody>
      </p:sp>
      <p:sp>
        <p:nvSpPr>
          <p:cNvPr id="4" name="Text Placeholder 3">
            <a:extLst>
              <a:ext uri="{FF2B5EF4-FFF2-40B4-BE49-F238E27FC236}">
                <a16:creationId xmlns:a16="http://schemas.microsoft.com/office/drawing/2014/main" id="{C0B64575-9784-4621-BA30-B2D008090DB3}"/>
              </a:ext>
            </a:extLst>
          </p:cNvPr>
          <p:cNvSpPr>
            <a:spLocks noGrp="1"/>
          </p:cNvSpPr>
          <p:nvPr>
            <p:ph type="body" sz="half" idx="10"/>
          </p:nvPr>
        </p:nvSpPr>
        <p:spPr>
          <a:xfrm>
            <a:off x="5291052" y="1810564"/>
            <a:ext cx="6103779" cy="4209236"/>
          </a:xfrm>
        </p:spPr>
        <p:txBody>
          <a:bodyPr>
            <a:normAutofit fontScale="47500" lnSpcReduction="20000"/>
          </a:bodyPr>
          <a:lstStyle/>
          <a:p>
            <a:pPr>
              <a:lnSpc>
                <a:spcPct val="120000"/>
              </a:lnSpc>
            </a:pPr>
            <a:r>
              <a:rPr lang="en-US" sz="4200" dirty="0"/>
              <a:t>Reduce the percentage of youth that re-enter treatment after transitioning back to the community from an initial episode</a:t>
            </a:r>
          </a:p>
          <a:p>
            <a:pPr>
              <a:lnSpc>
                <a:spcPct val="120000"/>
              </a:lnSpc>
            </a:pPr>
            <a:r>
              <a:rPr lang="en-US" sz="4200" dirty="0"/>
              <a:t>Reduce the percentage of youth in the system of care that require multiple episodes of residential intervention</a:t>
            </a:r>
          </a:p>
          <a:p>
            <a:pPr>
              <a:lnSpc>
                <a:spcPct val="120000"/>
              </a:lnSpc>
            </a:pPr>
            <a:r>
              <a:rPr lang="en-US" sz="4200" dirty="0"/>
              <a:t>Reduce the average length of stay for youth engaged in residential treatment to 9 months or less</a:t>
            </a:r>
          </a:p>
          <a:p>
            <a:pPr>
              <a:lnSpc>
                <a:spcPct val="120000"/>
              </a:lnSpc>
            </a:pPr>
            <a:r>
              <a:rPr lang="en-US" sz="4200" dirty="0"/>
              <a:t>Reduce and eliminate restraint, seclusion and coercion</a:t>
            </a:r>
          </a:p>
          <a:p>
            <a:pPr>
              <a:lnSpc>
                <a:spcPct val="120000"/>
              </a:lnSpc>
            </a:pPr>
            <a:r>
              <a:rPr lang="en-US" sz="4200" dirty="0"/>
              <a:t>Analyze and  understand the impact of each type of system involvement to aid in making resource allocation decisions</a:t>
            </a:r>
          </a:p>
          <a:p>
            <a:pPr marL="0" indent="0">
              <a:buNone/>
            </a:pPr>
            <a:endParaRPr lang="en-US" sz="2800" b="1" dirty="0"/>
          </a:p>
        </p:txBody>
      </p:sp>
      <p:sp>
        <p:nvSpPr>
          <p:cNvPr id="6" name="TextBox 5">
            <a:extLst>
              <a:ext uri="{FF2B5EF4-FFF2-40B4-BE49-F238E27FC236}">
                <a16:creationId xmlns:a16="http://schemas.microsoft.com/office/drawing/2014/main" id="{D2E2856A-5ABE-4A72-9F51-0F23BAF7EEAE}"/>
              </a:ext>
            </a:extLst>
          </p:cNvPr>
          <p:cNvSpPr txBox="1"/>
          <p:nvPr/>
        </p:nvSpPr>
        <p:spPr>
          <a:xfrm>
            <a:off x="5114816" y="1058725"/>
            <a:ext cx="5350341" cy="584775"/>
          </a:xfrm>
          <a:prstGeom prst="rect">
            <a:avLst/>
          </a:prstGeom>
          <a:noFill/>
        </p:spPr>
        <p:txBody>
          <a:bodyPr wrap="square">
            <a:spAutoFit/>
          </a:bodyPr>
          <a:lstStyle/>
          <a:p>
            <a:pPr marL="0" indent="0" algn="ctr">
              <a:buNone/>
            </a:pPr>
            <a:r>
              <a:rPr lang="en-US" sz="3200" b="1" dirty="0">
                <a:solidFill>
                  <a:srgbClr val="160753"/>
                </a:solidFill>
                <a:latin typeface="Gotham Book (Body)"/>
              </a:rPr>
              <a:t>PPS GOALS</a:t>
            </a:r>
          </a:p>
        </p:txBody>
      </p:sp>
    </p:spTree>
    <p:extLst>
      <p:ext uri="{BB962C8B-B14F-4D97-AF65-F5344CB8AC3E}">
        <p14:creationId xmlns:p14="http://schemas.microsoft.com/office/powerpoint/2010/main" val="2539774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D488B6-6025-482F-A459-881172E15F2B}"/>
              </a:ext>
            </a:extLst>
          </p:cNvPr>
          <p:cNvSpPr>
            <a:spLocks noGrp="1"/>
          </p:cNvSpPr>
          <p:nvPr>
            <p:ph type="title"/>
          </p:nvPr>
        </p:nvSpPr>
        <p:spPr/>
        <p:txBody>
          <a:bodyPr>
            <a:normAutofit fontScale="90000"/>
          </a:bodyPr>
          <a:lstStyle/>
          <a:p>
            <a:r>
              <a:rPr lang="en-US" dirty="0"/>
              <a:t>Six core Strategies AND </a:t>
            </a:r>
            <a:br>
              <a:rPr lang="en-US" dirty="0"/>
            </a:br>
            <a:r>
              <a:rPr lang="en-US" dirty="0"/>
              <a:t>The nurtured heart approach®</a:t>
            </a:r>
          </a:p>
        </p:txBody>
      </p:sp>
      <p:sp>
        <p:nvSpPr>
          <p:cNvPr id="10" name="Text Placeholder 1">
            <a:extLst>
              <a:ext uri="{FF2B5EF4-FFF2-40B4-BE49-F238E27FC236}">
                <a16:creationId xmlns:a16="http://schemas.microsoft.com/office/drawing/2014/main" id="{06CC1DCD-813F-4491-B80D-911E31C04E7A}"/>
              </a:ext>
            </a:extLst>
          </p:cNvPr>
          <p:cNvSpPr txBox="1">
            <a:spLocks/>
          </p:cNvSpPr>
          <p:nvPr/>
        </p:nvSpPr>
        <p:spPr>
          <a:xfrm>
            <a:off x="355973" y="1888105"/>
            <a:ext cx="5202873" cy="3722225"/>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100000"/>
              </a:lnSpc>
              <a:spcBef>
                <a:spcPts val="200"/>
              </a:spcBef>
              <a:buClr>
                <a:srgbClr val="FF0000"/>
              </a:buClr>
              <a:buFont typeface="Arial" panose="020B0604020202020204" pitchFamily="34" charset="0"/>
              <a:buChar char="•"/>
              <a:defRPr sz="2800" kern="1200">
                <a:solidFill>
                  <a:srgbClr val="160753"/>
                </a:solidFill>
                <a:latin typeface="Gotham Book (Body)"/>
                <a:ea typeface="+mn-ea"/>
                <a:cs typeface="+mn-cs"/>
              </a:defRPr>
            </a:lvl1pPr>
            <a:lvl2pPr marL="685800" indent="-228600" algn="l" defTabSz="914400" rtl="0" eaLnBrk="1" latinLnBrk="0" hangingPunct="1">
              <a:lnSpc>
                <a:spcPct val="100000"/>
              </a:lnSpc>
              <a:spcBef>
                <a:spcPts val="200"/>
              </a:spcBef>
              <a:buClr>
                <a:srgbClr val="FF0000"/>
              </a:buClr>
              <a:buFont typeface="Arial" panose="020B0604020202020204" pitchFamily="34" charset="0"/>
              <a:buChar char="•"/>
              <a:defRPr sz="2400" kern="1200">
                <a:solidFill>
                  <a:schemeClr val="tx1"/>
                </a:solidFill>
                <a:latin typeface="Gotham Book (Body)"/>
                <a:ea typeface="+mn-ea"/>
                <a:cs typeface="+mn-cs"/>
              </a:defRPr>
            </a:lvl2pPr>
            <a:lvl3pPr marL="1143000" indent="-228600" algn="l" defTabSz="914400" rtl="0" eaLnBrk="1" latinLnBrk="0" hangingPunct="1">
              <a:lnSpc>
                <a:spcPct val="100000"/>
              </a:lnSpc>
              <a:spcBef>
                <a:spcPts val="200"/>
              </a:spcBef>
              <a:buClr>
                <a:srgbClr val="FF0000"/>
              </a:buClr>
              <a:buFont typeface="Arial" panose="020B0604020202020204" pitchFamily="34" charset="0"/>
              <a:buChar char="•"/>
              <a:defRPr sz="2200" kern="1200">
                <a:solidFill>
                  <a:schemeClr val="tx1"/>
                </a:solidFill>
                <a:latin typeface="Gotham Book (Body)"/>
                <a:ea typeface="+mn-ea"/>
                <a:cs typeface="+mn-cs"/>
              </a:defRPr>
            </a:lvl3pPr>
            <a:lvl4pPr marL="1600200" indent="-228600" algn="l" defTabSz="914400" rtl="0" eaLnBrk="1" latinLnBrk="0" hangingPunct="1">
              <a:lnSpc>
                <a:spcPct val="100000"/>
              </a:lnSpc>
              <a:spcBef>
                <a:spcPts val="200"/>
              </a:spcBef>
              <a:buClr>
                <a:srgbClr val="FF0000"/>
              </a:buClr>
              <a:buFont typeface="Arial" panose="020B0604020202020204" pitchFamily="34" charset="0"/>
              <a:buChar char="•"/>
              <a:defRPr sz="2000" kern="1200">
                <a:solidFill>
                  <a:schemeClr val="tx1"/>
                </a:solidFill>
                <a:latin typeface="Gotham Book (Body)"/>
                <a:ea typeface="+mn-ea"/>
                <a:cs typeface="+mn-cs"/>
              </a:defRPr>
            </a:lvl4pPr>
            <a:lvl5pPr marL="2057400" indent="-228600" algn="l" defTabSz="914400" rtl="0" eaLnBrk="1" latinLnBrk="0" hangingPunct="1">
              <a:lnSpc>
                <a:spcPct val="90000"/>
              </a:lnSpc>
              <a:spcBef>
                <a:spcPts val="500"/>
              </a:spcBef>
              <a:buClr>
                <a:srgbClr val="FF0000"/>
              </a:buClr>
              <a:buFont typeface="Arial" panose="020B0604020202020204" pitchFamily="34" charset="0"/>
              <a:buChar char="•"/>
              <a:defRPr sz="1800" kern="1200">
                <a:solidFill>
                  <a:schemeClr val="tx1"/>
                </a:solidFill>
                <a:latin typeface="Gotham Book (Body)"/>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Six Core Strategies is an evidence-based model presented in a two-day training format that provides a practical and accessible framework to guide a change in trauma-informed culture within organizations.</a:t>
            </a:r>
          </a:p>
          <a:p>
            <a:endParaRPr lang="en-US" dirty="0"/>
          </a:p>
        </p:txBody>
      </p:sp>
      <p:sp>
        <p:nvSpPr>
          <p:cNvPr id="11" name="Text Placeholder 2">
            <a:extLst>
              <a:ext uri="{FF2B5EF4-FFF2-40B4-BE49-F238E27FC236}">
                <a16:creationId xmlns:a16="http://schemas.microsoft.com/office/drawing/2014/main" id="{C99A81CB-82F4-4EAB-8C6E-A29C36EA4264}"/>
              </a:ext>
            </a:extLst>
          </p:cNvPr>
          <p:cNvSpPr txBox="1">
            <a:spLocks/>
          </p:cNvSpPr>
          <p:nvPr/>
        </p:nvSpPr>
        <p:spPr>
          <a:xfrm>
            <a:off x="6177111" y="1892080"/>
            <a:ext cx="5777813" cy="3718250"/>
          </a:xfrm>
          <a:prstGeom prst="rect">
            <a:avLst/>
          </a:prstGeom>
          <a:ln>
            <a:solidFill>
              <a:schemeClr val="tx1"/>
            </a:solidFill>
          </a:ln>
        </p:spPr>
        <p:txBody>
          <a:bodyPr>
            <a:normAutofit/>
          </a:bodyPr>
          <a:lstStyle>
            <a:lvl1pPr marL="228600" indent="-228600" algn="l" defTabSz="914400" rtl="0" eaLnBrk="1" latinLnBrk="0" hangingPunct="1">
              <a:lnSpc>
                <a:spcPct val="100000"/>
              </a:lnSpc>
              <a:spcBef>
                <a:spcPts val="200"/>
              </a:spcBef>
              <a:buClr>
                <a:srgbClr val="FF0000"/>
              </a:buClr>
              <a:buFont typeface="Arial" panose="020B0604020202020204" pitchFamily="34" charset="0"/>
              <a:buChar char="•"/>
              <a:defRPr sz="2800" kern="1200">
                <a:solidFill>
                  <a:schemeClr val="tx1"/>
                </a:solidFill>
                <a:latin typeface="Gotham Book (Body)"/>
                <a:ea typeface="+mn-ea"/>
                <a:cs typeface="+mn-cs"/>
              </a:defRPr>
            </a:lvl1pPr>
            <a:lvl2pPr marL="685800" indent="-228600" algn="l" defTabSz="914400" rtl="0" eaLnBrk="1" latinLnBrk="0" hangingPunct="1">
              <a:lnSpc>
                <a:spcPct val="100000"/>
              </a:lnSpc>
              <a:spcBef>
                <a:spcPts val="200"/>
              </a:spcBef>
              <a:buClr>
                <a:srgbClr val="FF0000"/>
              </a:buClr>
              <a:buFont typeface="Arial" panose="020B0604020202020204" pitchFamily="34" charset="0"/>
              <a:buChar char="•"/>
              <a:defRPr sz="2400" kern="1200">
                <a:solidFill>
                  <a:schemeClr val="tx1"/>
                </a:solidFill>
                <a:latin typeface="Gotham Book (Body)"/>
                <a:ea typeface="+mn-ea"/>
                <a:cs typeface="+mn-cs"/>
              </a:defRPr>
            </a:lvl2pPr>
            <a:lvl3pPr marL="1143000" indent="-228600" algn="l" defTabSz="914400" rtl="0" eaLnBrk="1" latinLnBrk="0" hangingPunct="1">
              <a:lnSpc>
                <a:spcPct val="100000"/>
              </a:lnSpc>
              <a:spcBef>
                <a:spcPts val="200"/>
              </a:spcBef>
              <a:buClr>
                <a:srgbClr val="FF0000"/>
              </a:buClr>
              <a:buFont typeface="Arial" panose="020B0604020202020204" pitchFamily="34" charset="0"/>
              <a:buChar char="•"/>
              <a:defRPr sz="2200" kern="1200">
                <a:solidFill>
                  <a:schemeClr val="tx1"/>
                </a:solidFill>
                <a:latin typeface="Gotham Book (Body)"/>
                <a:ea typeface="+mn-ea"/>
                <a:cs typeface="+mn-cs"/>
              </a:defRPr>
            </a:lvl3pPr>
            <a:lvl4pPr marL="1600200" indent="-228600" algn="l" defTabSz="914400" rtl="0" eaLnBrk="1" latinLnBrk="0" hangingPunct="1">
              <a:lnSpc>
                <a:spcPct val="100000"/>
              </a:lnSpc>
              <a:spcBef>
                <a:spcPts val="200"/>
              </a:spcBef>
              <a:buClr>
                <a:srgbClr val="FF0000"/>
              </a:buClr>
              <a:buFont typeface="Arial" panose="020B0604020202020204" pitchFamily="34" charset="0"/>
              <a:buChar char="•"/>
              <a:defRPr sz="2000" kern="1200">
                <a:solidFill>
                  <a:schemeClr val="tx1"/>
                </a:solidFill>
                <a:latin typeface="Gotham Book (Body)"/>
                <a:ea typeface="+mn-ea"/>
                <a:cs typeface="+mn-cs"/>
              </a:defRPr>
            </a:lvl4pPr>
            <a:lvl5pPr marL="2057400" indent="-228600" algn="l" defTabSz="914400" rtl="0" eaLnBrk="1" latinLnBrk="0" hangingPunct="1">
              <a:lnSpc>
                <a:spcPct val="90000"/>
              </a:lnSpc>
              <a:spcBef>
                <a:spcPts val="500"/>
              </a:spcBef>
              <a:buClr>
                <a:srgbClr val="FF0000"/>
              </a:buClr>
              <a:buFont typeface="Arial" panose="020B0604020202020204" pitchFamily="34" charset="0"/>
              <a:buChar char="•"/>
              <a:defRPr sz="1800" kern="1200">
                <a:solidFill>
                  <a:schemeClr val="tx1"/>
                </a:solidFill>
                <a:latin typeface="Gotham Book (Body)"/>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60753"/>
                </a:solidFill>
              </a:rPr>
              <a:t>NHA is a relational approach that provides a language and a lens to recognize the greatness in others in order to build their inner wealth.</a:t>
            </a:r>
          </a:p>
          <a:p>
            <a:pPr marL="0" indent="0">
              <a:buFont typeface="Arial" panose="020B0604020202020204" pitchFamily="34" charset="0"/>
              <a:buNone/>
            </a:pPr>
            <a:endParaRPr lang="en-US" sz="1400" dirty="0">
              <a:solidFill>
                <a:srgbClr val="160753"/>
              </a:solidFill>
            </a:endParaRPr>
          </a:p>
          <a:p>
            <a:pPr marL="0" indent="0" algn="ctr">
              <a:buFont typeface="Arial" panose="020B0604020202020204" pitchFamily="34" charset="0"/>
              <a:buNone/>
            </a:pPr>
            <a:r>
              <a:rPr lang="en-US" dirty="0">
                <a:solidFill>
                  <a:srgbClr val="160753"/>
                </a:solidFill>
              </a:rPr>
              <a:t>Stand 1 - Absolutely No! </a:t>
            </a:r>
          </a:p>
          <a:p>
            <a:pPr marL="0" indent="0" algn="ctr">
              <a:buFont typeface="Arial" panose="020B0604020202020204" pitchFamily="34" charset="0"/>
              <a:buNone/>
            </a:pPr>
            <a:r>
              <a:rPr lang="en-US" dirty="0">
                <a:solidFill>
                  <a:srgbClr val="160753"/>
                </a:solidFill>
              </a:rPr>
              <a:t>Stand 2 - Absolutely Yes! </a:t>
            </a:r>
          </a:p>
          <a:p>
            <a:pPr marL="0" indent="0" algn="ctr">
              <a:buFont typeface="Arial" panose="020B0604020202020204" pitchFamily="34" charset="0"/>
              <a:buNone/>
            </a:pPr>
            <a:r>
              <a:rPr lang="en-US" dirty="0">
                <a:solidFill>
                  <a:srgbClr val="160753"/>
                </a:solidFill>
              </a:rPr>
              <a:t>Stand 3 - Absolutely Clear! </a:t>
            </a:r>
          </a:p>
          <a:p>
            <a:pPr marL="0" indent="0">
              <a:buFont typeface="Arial" panose="020B0604020202020204" pitchFamily="34" charset="0"/>
              <a:buNone/>
            </a:pPr>
            <a:endParaRPr lang="en-US" dirty="0">
              <a:solidFill>
                <a:srgbClr val="160753"/>
              </a:solidFill>
            </a:endParaRPr>
          </a:p>
        </p:txBody>
      </p:sp>
    </p:spTree>
    <p:extLst>
      <p:ext uri="{BB962C8B-B14F-4D97-AF65-F5344CB8AC3E}">
        <p14:creationId xmlns:p14="http://schemas.microsoft.com/office/powerpoint/2010/main" val="3692508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B8A888-DF31-4116-85CE-47238C12BB53}"/>
              </a:ext>
            </a:extLst>
          </p:cNvPr>
          <p:cNvSpPr>
            <a:spLocks noGrp="1"/>
          </p:cNvSpPr>
          <p:nvPr>
            <p:ph type="body" sz="half" idx="1"/>
          </p:nvPr>
        </p:nvSpPr>
        <p:spPr>
          <a:xfrm>
            <a:off x="598197" y="1893966"/>
            <a:ext cx="9775300" cy="3722225"/>
          </a:xfrm>
        </p:spPr>
        <p:txBody>
          <a:bodyPr/>
          <a:lstStyle/>
          <a:p>
            <a:pPr marL="514350" indent="-514350">
              <a:buFont typeface="Tw Cen MT" panose="020B0602020104020603" pitchFamily="34" charset="0"/>
              <a:buAutoNum type="arabicPeriod"/>
            </a:pPr>
            <a:r>
              <a:rPr lang="en-US" altLang="en-US" sz="2800" dirty="0">
                <a:latin typeface="Calibri" panose="020F0502020204030204" pitchFamily="34" charset="0"/>
                <a:ea typeface="ＭＳ Ｐゴシック" panose="020B0600070205080204" pitchFamily="34" charset="-128"/>
              </a:rPr>
              <a:t>Leadership toward organizational change</a:t>
            </a:r>
          </a:p>
          <a:p>
            <a:pPr marL="514350" indent="-514350">
              <a:buFont typeface="Tw Cen MT" panose="020B0602020104020603" pitchFamily="34" charset="0"/>
              <a:buAutoNum type="arabicPeriod"/>
            </a:pPr>
            <a:r>
              <a:rPr lang="en-US" altLang="en-US" sz="2800" dirty="0">
                <a:latin typeface="Calibri" panose="020F0502020204030204" pitchFamily="34" charset="0"/>
                <a:ea typeface="ＭＳ Ｐゴシック" panose="020B0600070205080204" pitchFamily="34" charset="-128"/>
              </a:rPr>
              <a:t>The use of data to inform practice</a:t>
            </a:r>
          </a:p>
          <a:p>
            <a:pPr marL="514350" indent="-514350">
              <a:buFont typeface="Tw Cen MT" panose="020B0602020104020603" pitchFamily="34" charset="0"/>
              <a:buAutoNum type="arabicPeriod"/>
            </a:pPr>
            <a:r>
              <a:rPr lang="en-US" altLang="en-US" sz="2800" dirty="0">
                <a:latin typeface="Calibri" panose="020F0502020204030204" pitchFamily="34" charset="0"/>
                <a:ea typeface="ＭＳ Ｐゴシック" panose="020B0600070205080204" pitchFamily="34" charset="-128"/>
              </a:rPr>
              <a:t>Workforce development</a:t>
            </a:r>
          </a:p>
          <a:p>
            <a:pPr marL="514350" indent="-514350">
              <a:buFont typeface="Tw Cen MT" panose="020B0602020104020603" pitchFamily="34" charset="0"/>
              <a:buAutoNum type="arabicPeriod"/>
            </a:pPr>
            <a:r>
              <a:rPr lang="en-US" altLang="en-US" sz="2800" dirty="0">
                <a:latin typeface="Calibri" panose="020F0502020204030204" pitchFamily="34" charset="0"/>
                <a:ea typeface="ＭＳ Ｐゴシック" panose="020B0600070205080204" pitchFamily="34" charset="-128"/>
              </a:rPr>
              <a:t>Full inclusion of individuals and families</a:t>
            </a:r>
          </a:p>
          <a:p>
            <a:pPr marL="514350" indent="-514350">
              <a:buFont typeface="Tw Cen MT" panose="020B0602020104020603" pitchFamily="34" charset="0"/>
              <a:buAutoNum type="arabicPeriod"/>
            </a:pPr>
            <a:r>
              <a:rPr lang="en-US" altLang="en-US" sz="2800" dirty="0">
                <a:latin typeface="Calibri" panose="020F0502020204030204" pitchFamily="34" charset="0"/>
                <a:ea typeface="ＭＳ Ｐゴシック" panose="020B0600070205080204" pitchFamily="34" charset="-128"/>
              </a:rPr>
              <a:t>The use of self-regulation tools, which include the environment of care and use of sensory modulation</a:t>
            </a:r>
          </a:p>
          <a:p>
            <a:pPr marL="514350" indent="-514350">
              <a:buFont typeface="Tw Cen MT" panose="020B0602020104020603" pitchFamily="34" charset="0"/>
              <a:buAutoNum type="arabicPeriod"/>
            </a:pPr>
            <a:r>
              <a:rPr lang="en-US" altLang="en-US" sz="2800" dirty="0">
                <a:latin typeface="Calibri" panose="020F0502020204030204" pitchFamily="34" charset="0"/>
                <a:ea typeface="ＭＳ Ｐゴシック" panose="020B0600070205080204" pitchFamily="34" charset="-128"/>
              </a:rPr>
              <a:t>Rigorous debriefing after events in which seclusion and restraint might have been used</a:t>
            </a:r>
          </a:p>
          <a:p>
            <a:endParaRPr lang="en-US" dirty="0"/>
          </a:p>
        </p:txBody>
      </p:sp>
      <p:sp>
        <p:nvSpPr>
          <p:cNvPr id="4" name="Title 3">
            <a:extLst>
              <a:ext uri="{FF2B5EF4-FFF2-40B4-BE49-F238E27FC236}">
                <a16:creationId xmlns:a16="http://schemas.microsoft.com/office/drawing/2014/main" id="{8E3C7F1E-4F35-47DF-818D-1193B711DE63}"/>
              </a:ext>
            </a:extLst>
          </p:cNvPr>
          <p:cNvSpPr>
            <a:spLocks noGrp="1"/>
          </p:cNvSpPr>
          <p:nvPr>
            <p:ph type="title"/>
          </p:nvPr>
        </p:nvSpPr>
        <p:spPr>
          <a:xfrm>
            <a:off x="639228" y="964746"/>
            <a:ext cx="10995606" cy="831351"/>
          </a:xfrm>
        </p:spPr>
        <p:txBody>
          <a:bodyPr/>
          <a:lstStyle/>
          <a:p>
            <a:r>
              <a:rPr lang="en-US" dirty="0"/>
              <a:t>Six Core Strategies</a:t>
            </a:r>
          </a:p>
        </p:txBody>
      </p:sp>
    </p:spTree>
    <p:extLst>
      <p:ext uri="{BB962C8B-B14F-4D97-AF65-F5344CB8AC3E}">
        <p14:creationId xmlns:p14="http://schemas.microsoft.com/office/powerpoint/2010/main" val="36036984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469EF510F72F34AB98FDC3676F58031" ma:contentTypeVersion="13" ma:contentTypeDescription="Create a new document." ma:contentTypeScope="" ma:versionID="1e78207ab6adfb69523836cb8afea457">
  <xsd:schema xmlns:xsd="http://www.w3.org/2001/XMLSchema" xmlns:xs="http://www.w3.org/2001/XMLSchema" xmlns:p="http://schemas.microsoft.com/office/2006/metadata/properties" xmlns:ns2="248bbd22-7833-4bb2-92b5-f6deb699447e" xmlns:ns3="a94e2217-d971-48b4-a3f8-d3d77ab1c8d1" targetNamespace="http://schemas.microsoft.com/office/2006/metadata/properties" ma:root="true" ma:fieldsID="1dd48444b729ee63d372d400c8ffdb4a" ns2:_="" ns3:_="">
    <xsd:import namespace="248bbd22-7833-4bb2-92b5-f6deb699447e"/>
    <xsd:import namespace="a94e2217-d971-48b4-a3f8-d3d77ab1c8d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8bbd22-7833-4bb2-92b5-f6deb69944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94e2217-d971-48b4-a3f8-d3d77ab1c8d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E106A3-44EE-4C1E-9D5C-E309866A083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3A05AA1-A188-4AB2-BEC4-F014E71B9E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8bbd22-7833-4bb2-92b5-f6deb699447e"/>
    <ds:schemaRef ds:uri="a94e2217-d971-48b4-a3f8-d3d77ab1c8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3CD0A1C-74D6-4F16-9ECF-5C6C32D4DF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1214</TotalTime>
  <Words>3515</Words>
  <Application>Microsoft Office PowerPoint</Application>
  <PresentationFormat>Widescreen</PresentationFormat>
  <Paragraphs>291</Paragraphs>
  <Slides>38</Slides>
  <Notes>33</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A Promising Path to Success for System of Care Transformation</vt:lpstr>
      <vt:lpstr>PRESENTERS</vt:lpstr>
      <vt:lpstr>New Jersey Children’s System of Care History</vt:lpstr>
      <vt:lpstr>SOC VALUES AND PRINCIPLES</vt:lpstr>
      <vt:lpstr>Residential Treatment is  an Intervention,  not a Destination</vt:lpstr>
      <vt:lpstr>Promising Path to Success (PPS)</vt:lpstr>
      <vt:lpstr>Promising Path To Success (PPS) VISIon</vt:lpstr>
      <vt:lpstr>Six core Strategies AND  The nurtured heart approach®</vt:lpstr>
      <vt:lpstr>Six Core Strategies</vt:lpstr>
      <vt:lpstr>key components for implementation  and Sustainability</vt:lpstr>
      <vt:lpstr>Implementation of Promising  Path to Success: Tri County Cmo’S (TCCMo) Organizational Perspective</vt:lpstr>
      <vt:lpstr>the nha® core methodology: The 3 stands™ </vt:lpstr>
      <vt:lpstr>Perspectives on Creating a Culture Change </vt:lpstr>
      <vt:lpstr>Care Manager</vt:lpstr>
      <vt:lpstr>Lead care manager</vt:lpstr>
      <vt:lpstr>Scope of Staff involvement and Agency Resources</vt:lpstr>
      <vt:lpstr>Infusing NHA® Into Our Physical Space </vt:lpstr>
      <vt:lpstr>PowerPoint Presentation</vt:lpstr>
      <vt:lpstr>Staff Support AND Self-Care</vt:lpstr>
      <vt:lpstr>Infusing NHA® Into Our virtual Space </vt:lpstr>
      <vt:lpstr>Supporting Staff’s Emotional Well-being</vt:lpstr>
      <vt:lpstr>Supervision and Evaluation</vt:lpstr>
      <vt:lpstr>“People will forget what you said, people will forget what you did, but people will never forget how you made them feel.” Maya Angelou</vt:lpstr>
      <vt:lpstr>Care Manager Supervisor</vt:lpstr>
      <vt:lpstr> Recognitions of work with  our families via Email</vt:lpstr>
      <vt:lpstr>PowerPoint Presentation</vt:lpstr>
      <vt:lpstr>Policies, Procedures and Hiring Practices</vt:lpstr>
      <vt:lpstr>Policies, Procedures and Hiring Practices, CONT. </vt:lpstr>
      <vt:lpstr>PowerPoint Presentation</vt:lpstr>
      <vt:lpstr>Anniversary Recognitions</vt:lpstr>
      <vt:lpstr>Mutual Accountability with System Partners and Out of Home (ooh) programs</vt:lpstr>
      <vt:lpstr>PowerPoint Presentation</vt:lpstr>
      <vt:lpstr>Outcomes and Successes </vt:lpstr>
      <vt:lpstr>PowerPoint Presentation</vt:lpstr>
      <vt:lpstr>Return on Investment</vt:lpstr>
      <vt:lpstr>What Is next</vt:lpstr>
      <vt:lpstr>Contact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 Stroul</dc:creator>
  <cp:lastModifiedBy>Beth Stroul</cp:lastModifiedBy>
  <cp:revision>114</cp:revision>
  <dcterms:created xsi:type="dcterms:W3CDTF">2020-12-02T04:34:11Z</dcterms:created>
  <dcterms:modified xsi:type="dcterms:W3CDTF">2021-07-01T15:06:54Z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0x010100E469EF510F72F34AB98FDC3676F58031</vt:lpwstr>
  </property>
</Properties>
</file>